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28" r:id="rId1"/>
    <p:sldMasterId id="2147483957" r:id="rId2"/>
    <p:sldMasterId id="2147483953" r:id="rId3"/>
    <p:sldMasterId id="2147483943" r:id="rId4"/>
    <p:sldMasterId id="2147483985" r:id="rId5"/>
    <p:sldMasterId id="2147483949" r:id="rId6"/>
    <p:sldMasterId id="2147483923" r:id="rId7"/>
    <p:sldMasterId id="2147483921" r:id="rId8"/>
    <p:sldMasterId id="2147484060" r:id="rId9"/>
    <p:sldMasterId id="2147484071" r:id="rId10"/>
  </p:sldMasterIdLst>
  <p:notesMasterIdLst>
    <p:notesMasterId r:id="rId31"/>
  </p:notesMasterIdLst>
  <p:handoutMasterIdLst>
    <p:handoutMasterId r:id="rId32"/>
  </p:handoutMasterIdLst>
  <p:sldIdLst>
    <p:sldId id="306" r:id="rId11"/>
    <p:sldId id="307" r:id="rId12"/>
    <p:sldId id="308" r:id="rId13"/>
    <p:sldId id="283" r:id="rId14"/>
    <p:sldId id="290" r:id="rId15"/>
    <p:sldId id="295" r:id="rId16"/>
    <p:sldId id="296" r:id="rId17"/>
    <p:sldId id="299" r:id="rId18"/>
    <p:sldId id="300" r:id="rId19"/>
    <p:sldId id="305" r:id="rId20"/>
    <p:sldId id="301" r:id="rId21"/>
    <p:sldId id="302" r:id="rId22"/>
    <p:sldId id="298" r:id="rId23"/>
    <p:sldId id="297" r:id="rId24"/>
    <p:sldId id="303" r:id="rId25"/>
    <p:sldId id="304" r:id="rId26"/>
    <p:sldId id="311" r:id="rId27"/>
    <p:sldId id="310" r:id="rId28"/>
    <p:sldId id="268" r:id="rId29"/>
    <p:sldId id="309" r:id="rId30"/>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78A7"/>
    <a:srgbClr val="52B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77"/>
    <p:restoredTop sz="93570"/>
  </p:normalViewPr>
  <p:slideViewPr>
    <p:cSldViewPr snapToGrid="0" snapToObjects="1" showGuides="1">
      <p:cViewPr varScale="1">
        <p:scale>
          <a:sx n="61" d="100"/>
          <a:sy n="61" d="100"/>
        </p:scale>
        <p:origin x="632" y="56"/>
      </p:cViewPr>
      <p:guideLst>
        <p:guide orient="horz" pos="2160"/>
        <p:guide pos="3852"/>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snapToGrid="0" snapToObjects="1" showGuides="1">
      <p:cViewPr varScale="1">
        <p:scale>
          <a:sx n="68" d="100"/>
          <a:sy n="68" d="100"/>
        </p:scale>
        <p:origin x="2688"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0487D7-BC17-AF0C-D244-63E5C213DDC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836F1C8-A6A2-A31E-14BE-562AF8BDA2D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916370F-A980-744A-A4DB-CAB003C5B0D1}" type="datetimeFigureOut">
              <a:rPr lang="es-ES"/>
              <a:pPr>
                <a:defRPr/>
              </a:pPr>
              <a:t>25/04/2024</a:t>
            </a:fld>
            <a:endParaRPr lang="en-US"/>
          </a:p>
        </p:txBody>
      </p:sp>
      <p:sp>
        <p:nvSpPr>
          <p:cNvPr id="4" name="Footer Placeholder 3">
            <a:extLst>
              <a:ext uri="{FF2B5EF4-FFF2-40B4-BE49-F238E27FC236}">
                <a16:creationId xmlns:a16="http://schemas.microsoft.com/office/drawing/2014/main" id="{723B31C4-CBB8-A1ED-4085-95DD01EC76E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B71E59EC-9BFE-312E-9665-B64C8326EA5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669A94A-4353-CC46-8736-FD866577DDAF}" type="slidenum">
              <a:rPr lang="es-ES" altLang="es-ES"/>
              <a:pPr>
                <a:defRPr/>
              </a:pPr>
              <a:t>‹#›</a:t>
            </a:fld>
            <a:endParaRPr lang="en-US" altLang="es-E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5F4125-6FFC-9252-96B3-6D8DFA777FC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7AA9C81-326C-1EC8-4CD3-FDC76C841B7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32B89CC-DBCE-DE44-B004-BD6E37DBD33E}" type="datetimeFigureOut">
              <a:rPr lang="es-ES"/>
              <a:pPr>
                <a:defRPr/>
              </a:pPr>
              <a:t>25/04/2024</a:t>
            </a:fld>
            <a:endParaRPr lang="en-US"/>
          </a:p>
        </p:txBody>
      </p:sp>
      <p:sp>
        <p:nvSpPr>
          <p:cNvPr id="4" name="Slide Image Placeholder 3">
            <a:extLst>
              <a:ext uri="{FF2B5EF4-FFF2-40B4-BE49-F238E27FC236}">
                <a16:creationId xmlns:a16="http://schemas.microsoft.com/office/drawing/2014/main" id="{C639B6F9-1EC2-22C3-283A-3274B3C82EA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715C70-97C6-A3ED-E531-BA2263489CC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endParaRPr lang="en-US" noProof="0"/>
          </a:p>
        </p:txBody>
      </p:sp>
      <p:sp>
        <p:nvSpPr>
          <p:cNvPr id="6" name="Footer Placeholder 5">
            <a:extLst>
              <a:ext uri="{FF2B5EF4-FFF2-40B4-BE49-F238E27FC236}">
                <a16:creationId xmlns:a16="http://schemas.microsoft.com/office/drawing/2014/main" id="{14DDC05F-C113-1906-6CE7-EBAE183C983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CD8350B-86DF-BD1C-2A9B-2F67CE321DB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735BA66-61DE-E94A-AC28-2ED91E5040C0}" type="slidenum">
              <a:rPr lang="es-ES" altLang="es-ES"/>
              <a:pPr>
                <a:defRPr/>
              </a:pPr>
              <a:t>‹#›</a:t>
            </a:fld>
            <a:endParaRPr lang="en-US" altLang="es-E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pPr>
              <a:defRPr/>
            </a:pPr>
            <a:fld id="{2735BA66-61DE-E94A-AC28-2ED91E5040C0}" type="slidenum">
              <a:rPr lang="es-ES" altLang="es-ES" smtClean="0"/>
              <a:pPr>
                <a:defRPr/>
              </a:pPr>
              <a:t>2</a:t>
            </a:fld>
            <a:endParaRPr lang="en-US" altLang="es-ES"/>
          </a:p>
        </p:txBody>
      </p:sp>
    </p:spTree>
    <p:extLst>
      <p:ext uri="{BB962C8B-B14F-4D97-AF65-F5344CB8AC3E}">
        <p14:creationId xmlns:p14="http://schemas.microsoft.com/office/powerpoint/2010/main" val="289911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FC7AC-FCDF-47A6-9DCF-1371C746F2D0}" type="slidenum">
              <a:rPr kumimoji="0" lang="uk-U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uk-U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1999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19210C61-7FEC-46C6-EA94-5C330BF850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2CFEF0EB-9F16-42BA-33C1-36656231E8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19" name="Slide Number Placeholder 3">
            <a:extLst>
              <a:ext uri="{FF2B5EF4-FFF2-40B4-BE49-F238E27FC236}">
                <a16:creationId xmlns:a16="http://schemas.microsoft.com/office/drawing/2014/main" id="{E926A63E-01E0-26A4-8888-B69CF4FF22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D4B19A4-F36C-AF4A-8552-0E070F363B8F}" type="slidenum">
              <a:rPr lang="uk-UA" altLang="es-ES"/>
              <a:pPr/>
              <a:t>19</a:t>
            </a:fld>
            <a:endParaRPr lang="uk-UA"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pPr>
              <a:defRPr/>
            </a:pPr>
            <a:fld id="{2735BA66-61DE-E94A-AC28-2ED91E5040C0}" type="slidenum">
              <a:rPr lang="es-ES" altLang="es-ES" smtClean="0"/>
              <a:pPr>
                <a:defRPr/>
              </a:pPr>
              <a:t>20</a:t>
            </a:fld>
            <a:endParaRPr lang="en-US" altLang="es-ES"/>
          </a:p>
        </p:txBody>
      </p:sp>
    </p:spTree>
    <p:extLst>
      <p:ext uri="{BB962C8B-B14F-4D97-AF65-F5344CB8AC3E}">
        <p14:creationId xmlns:p14="http://schemas.microsoft.com/office/powerpoint/2010/main" val="1579110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_01 amb text">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FE27F4F0-CB97-624E-A340-017DC7E354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3098" y="5992813"/>
            <a:ext cx="18478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68C8D0EF-2981-808F-02D2-F7ED9CA780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098" y="6013450"/>
            <a:ext cx="12636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B2B87928-B3FE-0259-395C-CAB46C7199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69273" y="6000750"/>
            <a:ext cx="5778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89EC39E9-6DF1-B670-493B-BBCB2BE81C2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4636" y="5986463"/>
            <a:ext cx="14239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49079A83-EC38-5F4A-634C-D3CCCD5C0BA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16223" y="4394200"/>
            <a:ext cx="33670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1DD6C09-BC97-E174-D294-2CDED6D2D334}"/>
              </a:ext>
            </a:extLst>
          </p:cNvPr>
          <p:cNvSpPr txBox="1">
            <a:spLocks/>
          </p:cNvSpPr>
          <p:nvPr userDrawn="1"/>
        </p:nvSpPr>
        <p:spPr>
          <a:xfrm>
            <a:off x="1108075" y="800100"/>
            <a:ext cx="7766050" cy="1754188"/>
          </a:xfrm>
          <a:prstGeom prst="rect">
            <a:avLst/>
          </a:prstGeom>
        </p:spPr>
        <p:txBody>
          <a:bodyPr anchor="b"/>
          <a:lstStyle>
            <a:lvl1pPr algn="l" rtl="0" fontAlgn="base">
              <a:lnSpc>
                <a:spcPct val="90000"/>
              </a:lnSpc>
              <a:spcBef>
                <a:spcPct val="0"/>
              </a:spcBef>
              <a:spcAft>
                <a:spcPct val="0"/>
              </a:spcAft>
              <a:defRPr sz="6000" b="1" kern="1200">
                <a:solidFill>
                  <a:schemeClr val="bg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eaLnBrk="1" hangingPunct="1">
              <a:defRPr/>
            </a:pPr>
            <a:r>
              <a:rPr lang="en-US" dirty="0"/>
              <a:t> </a:t>
            </a:r>
          </a:p>
        </p:txBody>
      </p:sp>
      <p:sp>
        <p:nvSpPr>
          <p:cNvPr id="8" name="Subtitle 2">
            <a:extLst>
              <a:ext uri="{FF2B5EF4-FFF2-40B4-BE49-F238E27FC236}">
                <a16:creationId xmlns:a16="http://schemas.microsoft.com/office/drawing/2014/main" id="{6DFAD790-71C9-E04D-D2DD-03C9A4A010D7}"/>
              </a:ext>
            </a:extLst>
          </p:cNvPr>
          <p:cNvSpPr txBox="1">
            <a:spLocks/>
          </p:cNvSpPr>
          <p:nvPr userDrawn="1"/>
        </p:nvSpPr>
        <p:spPr>
          <a:xfrm>
            <a:off x="1108075" y="2728913"/>
            <a:ext cx="7412038" cy="1655762"/>
          </a:xfrm>
          <a:prstGeom prst="rect">
            <a:avLst/>
          </a:prstGeom>
        </p:spPr>
        <p:txBody>
          <a:bodyPr/>
          <a:lstStyle>
            <a:lvl1pPr marL="0" indent="0" algn="l" rtl="0" fontAlgn="base">
              <a:lnSpc>
                <a:spcPct val="90000"/>
              </a:lnSpc>
              <a:spcBef>
                <a:spcPts val="1000"/>
              </a:spcBef>
              <a:spcAft>
                <a:spcPct val="0"/>
              </a:spcAft>
              <a:buFont typeface="Arial" charset="0"/>
              <a:buNone/>
              <a:defRPr sz="2400" b="1" kern="1200">
                <a:solidFill>
                  <a:schemeClr val="bg1"/>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chemeClr val="bg1"/>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chemeClr val="bg1"/>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dirty="0"/>
              <a:t> </a:t>
            </a:r>
          </a:p>
        </p:txBody>
      </p:sp>
      <p:sp>
        <p:nvSpPr>
          <p:cNvPr id="12" name="Marcador de texto 11">
            <a:extLst>
              <a:ext uri="{FF2B5EF4-FFF2-40B4-BE49-F238E27FC236}">
                <a16:creationId xmlns:a16="http://schemas.microsoft.com/office/drawing/2014/main" id="{06A60B16-DA3C-D440-8E68-7CE84BC73080}"/>
              </a:ext>
            </a:extLst>
          </p:cNvPr>
          <p:cNvSpPr>
            <a:spLocks noGrp="1"/>
          </p:cNvSpPr>
          <p:nvPr>
            <p:ph type="body" sz="quarter" idx="10"/>
          </p:nvPr>
        </p:nvSpPr>
        <p:spPr>
          <a:xfrm>
            <a:off x="914636" y="636588"/>
            <a:ext cx="9906773" cy="1590843"/>
          </a:xfrm>
          <a:prstGeom prst="rect">
            <a:avLst/>
          </a:prstGeom>
        </p:spPr>
        <p:txBody>
          <a:bodyPr/>
          <a:lstStyle>
            <a:lvl1pPr marL="0" indent="0">
              <a:buFontTx/>
              <a:buNone/>
              <a:defRPr sz="5500" b="1"/>
            </a:lvl1pPr>
            <a:lvl2pPr marL="457200" indent="0">
              <a:buFontTx/>
              <a:buNone/>
              <a:defRPr sz="5500" b="1"/>
            </a:lvl2pPr>
            <a:lvl3pPr marL="914400" indent="0">
              <a:buFontTx/>
              <a:buNone/>
              <a:defRPr sz="5500" b="1"/>
            </a:lvl3pPr>
            <a:lvl4pPr marL="1371600" indent="0">
              <a:buFontTx/>
              <a:buNone/>
              <a:defRPr sz="5500" b="1"/>
            </a:lvl4pPr>
            <a:lvl5pPr marL="1828800" indent="0">
              <a:buFontTx/>
              <a:buNone/>
              <a:defRPr sz="5500" b="1"/>
            </a:lvl5pPr>
          </a:lstStyle>
          <a:p>
            <a:pPr lvl="0"/>
            <a:r>
              <a:rPr lang="es-ES" dirty="0"/>
              <a:t>Haga clic para modificar los estilos de texto</a:t>
            </a:r>
          </a:p>
        </p:txBody>
      </p:sp>
      <p:sp>
        <p:nvSpPr>
          <p:cNvPr id="13" name="Marcador de texto 11">
            <a:extLst>
              <a:ext uri="{FF2B5EF4-FFF2-40B4-BE49-F238E27FC236}">
                <a16:creationId xmlns:a16="http://schemas.microsoft.com/office/drawing/2014/main" id="{AE6979EB-D38A-AE57-9335-3623AFEE9E7D}"/>
              </a:ext>
            </a:extLst>
          </p:cNvPr>
          <p:cNvSpPr>
            <a:spLocks noGrp="1"/>
          </p:cNvSpPr>
          <p:nvPr>
            <p:ph type="body" sz="quarter" idx="11"/>
          </p:nvPr>
        </p:nvSpPr>
        <p:spPr>
          <a:xfrm>
            <a:off x="914636" y="2311401"/>
            <a:ext cx="6068507" cy="758803"/>
          </a:xfrm>
          <a:prstGeom prst="rect">
            <a:avLst/>
          </a:prstGeom>
        </p:spPr>
        <p:txBody>
          <a:bodyPr/>
          <a:lstStyle>
            <a:lvl1pPr marL="0" indent="0">
              <a:buFontTx/>
              <a:buNone/>
              <a:defRPr sz="2000" b="1"/>
            </a:lvl1pPr>
            <a:lvl2pPr marL="457200" indent="0">
              <a:buFontTx/>
              <a:buNone/>
              <a:defRPr sz="5500" b="1"/>
            </a:lvl2pPr>
            <a:lvl3pPr marL="914400" indent="0">
              <a:buFontTx/>
              <a:buNone/>
              <a:defRPr sz="5500" b="1"/>
            </a:lvl3pPr>
            <a:lvl4pPr marL="1371600" indent="0">
              <a:buFontTx/>
              <a:buNone/>
              <a:defRPr sz="5500" b="1"/>
            </a:lvl4pPr>
            <a:lvl5pPr marL="1828800" indent="0">
              <a:buFontTx/>
              <a:buNone/>
              <a:defRPr sz="5500" b="1"/>
            </a:lvl5pPr>
          </a:lstStyle>
          <a:p>
            <a:pPr lvl="0"/>
            <a:r>
              <a:rPr lang="es-ES" dirty="0"/>
              <a:t>Haga clic para modificar los estilos de texto</a:t>
            </a:r>
          </a:p>
        </p:txBody>
      </p:sp>
    </p:spTree>
    <p:extLst>
      <p:ext uri="{BB962C8B-B14F-4D97-AF65-F5344CB8AC3E}">
        <p14:creationId xmlns:p14="http://schemas.microsoft.com/office/powerpoint/2010/main" val="2835633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 imatge a la dret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706D3DD9-E15D-9FC1-BFE5-EF117724ADE0}"/>
              </a:ext>
            </a:extLst>
          </p:cNvPr>
          <p:cNvSpPr>
            <a:spLocks noGrp="1"/>
          </p:cNvSpPr>
          <p:nvPr>
            <p:ph type="body" sz="quarter" idx="13"/>
          </p:nvPr>
        </p:nvSpPr>
        <p:spPr>
          <a:xfrm>
            <a:off x="431800" y="279399"/>
            <a:ext cx="6970486"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157864AC-003C-FBCB-9A10-DD00FCA013F2}"/>
              </a:ext>
            </a:extLst>
          </p:cNvPr>
          <p:cNvSpPr>
            <a:spLocks noGrp="1"/>
          </p:cNvSpPr>
          <p:nvPr>
            <p:ph type="body" sz="quarter" idx="14"/>
          </p:nvPr>
        </p:nvSpPr>
        <p:spPr>
          <a:xfrm>
            <a:off x="442913"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3B50276B-7C98-730D-2E87-D47BEBFF473A}"/>
              </a:ext>
            </a:extLst>
          </p:cNvPr>
          <p:cNvSpPr>
            <a:spLocks noGrp="1"/>
          </p:cNvSpPr>
          <p:nvPr>
            <p:ph type="body" sz="quarter" idx="15"/>
          </p:nvPr>
        </p:nvSpPr>
        <p:spPr>
          <a:xfrm>
            <a:off x="442913"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B87C91CB-0614-CF1D-CAE8-7075F1D2ADCA}"/>
              </a:ext>
            </a:extLst>
          </p:cNvPr>
          <p:cNvSpPr>
            <a:spLocks noGrp="1"/>
          </p:cNvSpPr>
          <p:nvPr>
            <p:ph type="pic" sz="quarter" idx="16"/>
          </p:nvPr>
        </p:nvSpPr>
        <p:spPr>
          <a:xfrm>
            <a:off x="6230938"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379524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 imatge a l'esquerr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C626FD11-4602-8358-10A1-72672E1A175E}"/>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94F455DB-B46A-B9CD-0E96-48B7BF69A9B4}"/>
              </a:ext>
            </a:extLst>
          </p:cNvPr>
          <p:cNvSpPr>
            <a:spLocks noGrp="1"/>
          </p:cNvSpPr>
          <p:nvPr>
            <p:ph type="body" sz="quarter" idx="14"/>
          </p:nvPr>
        </p:nvSpPr>
        <p:spPr>
          <a:xfrm>
            <a:off x="6096000"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DB8EFE68-06EB-F5A9-4C8E-CD29EA76E550}"/>
              </a:ext>
            </a:extLst>
          </p:cNvPr>
          <p:cNvSpPr>
            <a:spLocks noGrp="1"/>
          </p:cNvSpPr>
          <p:nvPr>
            <p:ph type="body" sz="quarter" idx="15"/>
          </p:nvPr>
        </p:nvSpPr>
        <p:spPr>
          <a:xfrm>
            <a:off x="6096000"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1B3472FA-FE53-FB08-B831-A4CD1E8D7A27}"/>
              </a:ext>
            </a:extLst>
          </p:cNvPr>
          <p:cNvSpPr>
            <a:spLocks noGrp="1"/>
          </p:cNvSpPr>
          <p:nvPr>
            <p:ph type="pic" sz="quarter" idx="16"/>
          </p:nvPr>
        </p:nvSpPr>
        <p:spPr>
          <a:xfrm>
            <a:off x="526823"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228485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es - fotos">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2452F048-B236-387C-5A35-318C1AA5DF67}"/>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13">
            <a:extLst>
              <a:ext uri="{FF2B5EF4-FFF2-40B4-BE49-F238E27FC236}">
                <a16:creationId xmlns:a16="http://schemas.microsoft.com/office/drawing/2014/main" id="{E7C41B18-B5FE-E72C-7D50-BD8914293053}"/>
              </a:ext>
            </a:extLst>
          </p:cNvPr>
          <p:cNvSpPr>
            <a:spLocks noGrp="1"/>
          </p:cNvSpPr>
          <p:nvPr>
            <p:ph type="body" sz="quarter" idx="14"/>
          </p:nvPr>
        </p:nvSpPr>
        <p:spPr>
          <a:xfrm>
            <a:off x="431800" y="1567023"/>
            <a:ext cx="11306110" cy="286658"/>
          </a:xfrm>
          <a:prstGeom prst="rect">
            <a:avLst/>
          </a:prstGeom>
        </p:spPr>
        <p:txBody>
          <a:bodyPr/>
          <a:lstStyle>
            <a:lvl1pPr marL="0" indent="0" algn="ctr">
              <a:buFontTx/>
              <a:buNone/>
              <a:defRPr sz="2000" b="1">
                <a:solidFill>
                  <a:srgbClr val="1478A7"/>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5" name="Marcador de texto 13">
            <a:extLst>
              <a:ext uri="{FF2B5EF4-FFF2-40B4-BE49-F238E27FC236}">
                <a16:creationId xmlns:a16="http://schemas.microsoft.com/office/drawing/2014/main" id="{CD8CA9F3-7360-D46C-1CB8-8A8A2349C842}"/>
              </a:ext>
            </a:extLst>
          </p:cNvPr>
          <p:cNvSpPr>
            <a:spLocks noGrp="1"/>
          </p:cNvSpPr>
          <p:nvPr>
            <p:ph type="body" sz="quarter" idx="18"/>
          </p:nvPr>
        </p:nvSpPr>
        <p:spPr>
          <a:xfrm>
            <a:off x="573086" y="4720770"/>
            <a:ext cx="3670301"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7F505EAA-0DB3-500C-C8AB-623371D3F1BA}"/>
              </a:ext>
            </a:extLst>
          </p:cNvPr>
          <p:cNvSpPr>
            <a:spLocks noGrp="1"/>
          </p:cNvSpPr>
          <p:nvPr>
            <p:ph type="body" sz="quarter" idx="19"/>
          </p:nvPr>
        </p:nvSpPr>
        <p:spPr>
          <a:xfrm>
            <a:off x="4375539" y="4720770"/>
            <a:ext cx="3619500"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7" name="Marcador de texto 13">
            <a:extLst>
              <a:ext uri="{FF2B5EF4-FFF2-40B4-BE49-F238E27FC236}">
                <a16:creationId xmlns:a16="http://schemas.microsoft.com/office/drawing/2014/main" id="{D07039A8-0F32-4458-D22A-65CDB8179ABC}"/>
              </a:ext>
            </a:extLst>
          </p:cNvPr>
          <p:cNvSpPr>
            <a:spLocks noGrp="1"/>
          </p:cNvSpPr>
          <p:nvPr>
            <p:ph type="body" sz="quarter" idx="20"/>
          </p:nvPr>
        </p:nvSpPr>
        <p:spPr>
          <a:xfrm>
            <a:off x="8074025" y="4720770"/>
            <a:ext cx="3663885"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8" name="Marcador de posición de imagen 18">
            <a:extLst>
              <a:ext uri="{FF2B5EF4-FFF2-40B4-BE49-F238E27FC236}">
                <a16:creationId xmlns:a16="http://schemas.microsoft.com/office/drawing/2014/main" id="{CAD8A8BD-DAF1-B7E4-6B72-765392E68FFE}"/>
              </a:ext>
            </a:extLst>
          </p:cNvPr>
          <p:cNvSpPr>
            <a:spLocks noGrp="1"/>
          </p:cNvSpPr>
          <p:nvPr>
            <p:ph type="pic" sz="quarter" idx="21"/>
          </p:nvPr>
        </p:nvSpPr>
        <p:spPr>
          <a:xfrm>
            <a:off x="573088" y="2097088"/>
            <a:ext cx="3670300" cy="2432050"/>
          </a:xfrm>
          <a:prstGeom prst="rect">
            <a:avLst/>
          </a:prstGeom>
        </p:spPr>
        <p:txBody>
          <a:bodyPr/>
          <a:lstStyle>
            <a:lvl1pPr marL="0" indent="0" algn="ctr">
              <a:buNone/>
              <a:defRPr/>
            </a:lvl1pPr>
          </a:lstStyle>
          <a:p>
            <a:endParaRPr lang="es-ES" dirty="0"/>
          </a:p>
        </p:txBody>
      </p:sp>
      <p:sp>
        <p:nvSpPr>
          <p:cNvPr id="9" name="Marcador de posición de imagen 18">
            <a:extLst>
              <a:ext uri="{FF2B5EF4-FFF2-40B4-BE49-F238E27FC236}">
                <a16:creationId xmlns:a16="http://schemas.microsoft.com/office/drawing/2014/main" id="{0CE565D4-0F63-0942-0CD4-D0CB00F42256}"/>
              </a:ext>
            </a:extLst>
          </p:cNvPr>
          <p:cNvSpPr>
            <a:spLocks noGrp="1"/>
          </p:cNvSpPr>
          <p:nvPr>
            <p:ph type="pic" sz="quarter" idx="22"/>
          </p:nvPr>
        </p:nvSpPr>
        <p:spPr>
          <a:xfrm>
            <a:off x="4324739" y="2097088"/>
            <a:ext cx="3670300" cy="2432050"/>
          </a:xfrm>
          <a:prstGeom prst="rect">
            <a:avLst/>
          </a:prstGeom>
        </p:spPr>
        <p:txBody>
          <a:bodyPr/>
          <a:lstStyle>
            <a:lvl1pPr marL="0" indent="0" algn="ctr">
              <a:buNone/>
              <a:defRPr/>
            </a:lvl1pPr>
          </a:lstStyle>
          <a:p>
            <a:endParaRPr lang="es-ES" dirty="0"/>
          </a:p>
        </p:txBody>
      </p:sp>
      <p:sp>
        <p:nvSpPr>
          <p:cNvPr id="10" name="Marcador de posición de imagen 18">
            <a:extLst>
              <a:ext uri="{FF2B5EF4-FFF2-40B4-BE49-F238E27FC236}">
                <a16:creationId xmlns:a16="http://schemas.microsoft.com/office/drawing/2014/main" id="{517B606F-0C46-2F0D-3F25-1ECB20DC0496}"/>
              </a:ext>
            </a:extLst>
          </p:cNvPr>
          <p:cNvSpPr>
            <a:spLocks noGrp="1"/>
          </p:cNvSpPr>
          <p:nvPr>
            <p:ph type="pic" sz="quarter" idx="23"/>
          </p:nvPr>
        </p:nvSpPr>
        <p:spPr>
          <a:xfrm>
            <a:off x="8081865" y="2097088"/>
            <a:ext cx="3670300" cy="2432050"/>
          </a:xfrm>
          <a:prstGeom prst="rect">
            <a:avLst/>
          </a:prstGeom>
        </p:spPr>
        <p:txBody>
          <a:bodyPr/>
          <a:lstStyle>
            <a:lvl1pPr marL="0" indent="0" algn="ctr">
              <a:buNone/>
              <a:defRPr/>
            </a:lvl1pPr>
          </a:lstStyle>
          <a:p>
            <a:endParaRPr lang="es-ES" dirty="0"/>
          </a:p>
        </p:txBody>
      </p:sp>
    </p:spTree>
    <p:extLst>
      <p:ext uri="{BB962C8B-B14F-4D97-AF65-F5344CB8AC3E}">
        <p14:creationId xmlns:p14="http://schemas.microsoft.com/office/powerpoint/2010/main" val="1614814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es de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7F29662-C98A-0DCB-ADD9-23B0383F2056}"/>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46CAF55-5500-3847-9747-8E75D947EA0E}"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3" name="Marcador de texto 7">
            <a:extLst>
              <a:ext uri="{FF2B5EF4-FFF2-40B4-BE49-F238E27FC236}">
                <a16:creationId xmlns:a16="http://schemas.microsoft.com/office/drawing/2014/main" id="{6F0297C9-A0F4-451B-DF04-F9C48578475A}"/>
              </a:ext>
            </a:extLst>
          </p:cNvPr>
          <p:cNvSpPr>
            <a:spLocks noGrp="1"/>
          </p:cNvSpPr>
          <p:nvPr>
            <p:ph type="body" sz="quarter" idx="10"/>
          </p:nvPr>
        </p:nvSpPr>
        <p:spPr>
          <a:xfrm>
            <a:off x="431799" y="890588"/>
            <a:ext cx="11306111" cy="709613"/>
          </a:xfrm>
          <a:prstGeom prst="rect">
            <a:avLst/>
          </a:prstGeom>
        </p:spPr>
        <p:txBody>
          <a:bodyPr/>
          <a:lstStyle>
            <a:lvl1pPr marL="0" indent="0">
              <a:buFontTx/>
              <a:buNone/>
              <a:defRPr sz="3200" b="1">
                <a:solidFill>
                  <a:srgbClr val="1478A7"/>
                </a:solidFill>
              </a:defRPr>
            </a:lvl1pPr>
            <a:lvl2pPr marL="457200" indent="0">
              <a:buFontTx/>
              <a:buNone/>
              <a:defRPr sz="3200" b="1"/>
            </a:lvl2pPr>
            <a:lvl3pPr marL="914400" indent="0">
              <a:buFontTx/>
              <a:buNone/>
              <a:defRPr sz="3200" b="1"/>
            </a:lvl3pPr>
            <a:lvl4pPr marL="1371600" indent="0">
              <a:buFontTx/>
              <a:buNone/>
              <a:defRPr sz="3200" b="1"/>
            </a:lvl4pPr>
            <a:lvl5pPr marL="1828800" indent="0">
              <a:buFontTx/>
              <a:buNone/>
              <a:defRPr sz="3200" b="1"/>
            </a:lvl5pPr>
          </a:lstStyle>
          <a:p>
            <a:pPr lvl="0"/>
            <a:r>
              <a:rPr lang="es-ES" dirty="0"/>
              <a:t>Haga clic para modificar los estilos de texto del patrón</a:t>
            </a:r>
          </a:p>
        </p:txBody>
      </p:sp>
      <p:sp>
        <p:nvSpPr>
          <p:cNvPr id="4" name="Marcador de texto 9">
            <a:extLst>
              <a:ext uri="{FF2B5EF4-FFF2-40B4-BE49-F238E27FC236}">
                <a16:creationId xmlns:a16="http://schemas.microsoft.com/office/drawing/2014/main" id="{CFADFFF0-D4E1-F171-D584-AD609C9E744C}"/>
              </a:ext>
            </a:extLst>
          </p:cNvPr>
          <p:cNvSpPr>
            <a:spLocks noGrp="1"/>
          </p:cNvSpPr>
          <p:nvPr>
            <p:ph type="body" sz="quarter" idx="11"/>
          </p:nvPr>
        </p:nvSpPr>
        <p:spPr>
          <a:xfrm>
            <a:off x="431799" y="1773237"/>
            <a:ext cx="5556251" cy="3918435"/>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5" name="Marcador de texto 9">
            <a:extLst>
              <a:ext uri="{FF2B5EF4-FFF2-40B4-BE49-F238E27FC236}">
                <a16:creationId xmlns:a16="http://schemas.microsoft.com/office/drawing/2014/main" id="{275F75B0-7323-A17C-3A4A-D8B92C76EB6C}"/>
              </a:ext>
            </a:extLst>
          </p:cNvPr>
          <p:cNvSpPr>
            <a:spLocks noGrp="1"/>
          </p:cNvSpPr>
          <p:nvPr>
            <p:ph type="body" sz="quarter" idx="12"/>
          </p:nvPr>
        </p:nvSpPr>
        <p:spPr>
          <a:xfrm>
            <a:off x="6256337" y="1773238"/>
            <a:ext cx="5556251" cy="3918434"/>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D7CDD313-5BA1-6D30-F2B6-DD7515A50A7A}"/>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Tree>
    <p:extLst>
      <p:ext uri="{BB962C8B-B14F-4D97-AF65-F5344CB8AC3E}">
        <p14:creationId xmlns:p14="http://schemas.microsoft.com/office/powerpoint/2010/main" val="4009459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 imatge a la dret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17ECD04E-8F8D-59C8-7005-14843D3978F6}"/>
              </a:ext>
            </a:extLst>
          </p:cNvPr>
          <p:cNvSpPr>
            <a:spLocks noGrp="1"/>
          </p:cNvSpPr>
          <p:nvPr>
            <p:ph type="body" sz="quarter" idx="13"/>
          </p:nvPr>
        </p:nvSpPr>
        <p:spPr>
          <a:xfrm>
            <a:off x="431800" y="279399"/>
            <a:ext cx="6970486"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0EBA2667-6947-5DAA-DD04-6E387D3084C8}"/>
              </a:ext>
            </a:extLst>
          </p:cNvPr>
          <p:cNvSpPr>
            <a:spLocks noGrp="1"/>
          </p:cNvSpPr>
          <p:nvPr>
            <p:ph type="body" sz="quarter" idx="14"/>
          </p:nvPr>
        </p:nvSpPr>
        <p:spPr>
          <a:xfrm>
            <a:off x="442913"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F694CBC6-5343-7BE1-2FE4-A3EBADCE6E7B}"/>
              </a:ext>
            </a:extLst>
          </p:cNvPr>
          <p:cNvSpPr>
            <a:spLocks noGrp="1"/>
          </p:cNvSpPr>
          <p:nvPr>
            <p:ph type="body" sz="quarter" idx="15"/>
          </p:nvPr>
        </p:nvSpPr>
        <p:spPr>
          <a:xfrm>
            <a:off x="442913"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743DE1C0-840A-5753-2D5B-191A411F3B5D}"/>
              </a:ext>
            </a:extLst>
          </p:cNvPr>
          <p:cNvSpPr>
            <a:spLocks noGrp="1"/>
          </p:cNvSpPr>
          <p:nvPr>
            <p:ph type="pic" sz="quarter" idx="16"/>
          </p:nvPr>
        </p:nvSpPr>
        <p:spPr>
          <a:xfrm>
            <a:off x="6230938"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270957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 imatge a l'esquerr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A8A31344-3488-C5F8-C9DB-6EB0F4CF03FE}"/>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FFA97C05-F28D-7AA2-F988-C70406B1FCFA}"/>
              </a:ext>
            </a:extLst>
          </p:cNvPr>
          <p:cNvSpPr>
            <a:spLocks noGrp="1"/>
          </p:cNvSpPr>
          <p:nvPr>
            <p:ph type="body" sz="quarter" idx="14"/>
          </p:nvPr>
        </p:nvSpPr>
        <p:spPr>
          <a:xfrm>
            <a:off x="6096000"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5583E01E-3DC5-CEDA-DE2E-FAB42B2F6002}"/>
              </a:ext>
            </a:extLst>
          </p:cNvPr>
          <p:cNvSpPr>
            <a:spLocks noGrp="1"/>
          </p:cNvSpPr>
          <p:nvPr>
            <p:ph type="body" sz="quarter" idx="15"/>
          </p:nvPr>
        </p:nvSpPr>
        <p:spPr>
          <a:xfrm>
            <a:off x="6096000"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35729537-1394-DD9B-D5D9-6A0D1FE4B9F0}"/>
              </a:ext>
            </a:extLst>
          </p:cNvPr>
          <p:cNvSpPr>
            <a:spLocks noGrp="1"/>
          </p:cNvSpPr>
          <p:nvPr>
            <p:ph type="pic" sz="quarter" idx="16"/>
          </p:nvPr>
        </p:nvSpPr>
        <p:spPr>
          <a:xfrm>
            <a:off x="526823"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3794462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es - fotos">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A699AD7A-33F6-756E-576E-6D5E66B8E06A}"/>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13">
            <a:extLst>
              <a:ext uri="{FF2B5EF4-FFF2-40B4-BE49-F238E27FC236}">
                <a16:creationId xmlns:a16="http://schemas.microsoft.com/office/drawing/2014/main" id="{35D86BE2-5456-FFFF-C2C3-BE8129965D58}"/>
              </a:ext>
            </a:extLst>
          </p:cNvPr>
          <p:cNvSpPr>
            <a:spLocks noGrp="1"/>
          </p:cNvSpPr>
          <p:nvPr>
            <p:ph type="body" sz="quarter" idx="14"/>
          </p:nvPr>
        </p:nvSpPr>
        <p:spPr>
          <a:xfrm>
            <a:off x="431800" y="1567023"/>
            <a:ext cx="11306110" cy="286658"/>
          </a:xfrm>
          <a:prstGeom prst="rect">
            <a:avLst/>
          </a:prstGeom>
        </p:spPr>
        <p:txBody>
          <a:bodyPr/>
          <a:lstStyle>
            <a:lvl1pPr marL="0" indent="0" algn="ctr">
              <a:buFontTx/>
              <a:buNone/>
              <a:defRPr sz="2000" b="1">
                <a:solidFill>
                  <a:srgbClr val="1478A7"/>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5" name="Marcador de texto 13">
            <a:extLst>
              <a:ext uri="{FF2B5EF4-FFF2-40B4-BE49-F238E27FC236}">
                <a16:creationId xmlns:a16="http://schemas.microsoft.com/office/drawing/2014/main" id="{7136C858-29E9-CE63-29E6-A0E36610EFA1}"/>
              </a:ext>
            </a:extLst>
          </p:cNvPr>
          <p:cNvSpPr>
            <a:spLocks noGrp="1"/>
          </p:cNvSpPr>
          <p:nvPr>
            <p:ph type="body" sz="quarter" idx="18"/>
          </p:nvPr>
        </p:nvSpPr>
        <p:spPr>
          <a:xfrm>
            <a:off x="573086" y="4720770"/>
            <a:ext cx="3670301"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3E6F3DBB-123F-ECC9-EE15-868672C795DA}"/>
              </a:ext>
            </a:extLst>
          </p:cNvPr>
          <p:cNvSpPr>
            <a:spLocks noGrp="1"/>
          </p:cNvSpPr>
          <p:nvPr>
            <p:ph type="body" sz="quarter" idx="19"/>
          </p:nvPr>
        </p:nvSpPr>
        <p:spPr>
          <a:xfrm>
            <a:off x="4375539" y="4720770"/>
            <a:ext cx="3619500"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7" name="Marcador de texto 13">
            <a:extLst>
              <a:ext uri="{FF2B5EF4-FFF2-40B4-BE49-F238E27FC236}">
                <a16:creationId xmlns:a16="http://schemas.microsoft.com/office/drawing/2014/main" id="{0044B653-B6D9-2E21-C7C3-F0A451BD41E7}"/>
              </a:ext>
            </a:extLst>
          </p:cNvPr>
          <p:cNvSpPr>
            <a:spLocks noGrp="1"/>
          </p:cNvSpPr>
          <p:nvPr>
            <p:ph type="body" sz="quarter" idx="20"/>
          </p:nvPr>
        </p:nvSpPr>
        <p:spPr>
          <a:xfrm>
            <a:off x="8074025" y="4720770"/>
            <a:ext cx="3663885"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8" name="Marcador de posición de imagen 18">
            <a:extLst>
              <a:ext uri="{FF2B5EF4-FFF2-40B4-BE49-F238E27FC236}">
                <a16:creationId xmlns:a16="http://schemas.microsoft.com/office/drawing/2014/main" id="{6EB427D8-8326-FBB3-7F88-7D0486F612DE}"/>
              </a:ext>
            </a:extLst>
          </p:cNvPr>
          <p:cNvSpPr>
            <a:spLocks noGrp="1"/>
          </p:cNvSpPr>
          <p:nvPr>
            <p:ph type="pic" sz="quarter" idx="21"/>
          </p:nvPr>
        </p:nvSpPr>
        <p:spPr>
          <a:xfrm>
            <a:off x="573088" y="2097088"/>
            <a:ext cx="3670300" cy="2432050"/>
          </a:xfrm>
          <a:prstGeom prst="rect">
            <a:avLst/>
          </a:prstGeom>
        </p:spPr>
        <p:txBody>
          <a:bodyPr/>
          <a:lstStyle>
            <a:lvl1pPr marL="0" indent="0" algn="ctr">
              <a:buNone/>
              <a:defRPr/>
            </a:lvl1pPr>
          </a:lstStyle>
          <a:p>
            <a:endParaRPr lang="es-ES" dirty="0"/>
          </a:p>
        </p:txBody>
      </p:sp>
      <p:sp>
        <p:nvSpPr>
          <p:cNvPr id="9" name="Marcador de posición de imagen 18">
            <a:extLst>
              <a:ext uri="{FF2B5EF4-FFF2-40B4-BE49-F238E27FC236}">
                <a16:creationId xmlns:a16="http://schemas.microsoft.com/office/drawing/2014/main" id="{625B3720-7548-B95A-A18B-200AB3DAD452}"/>
              </a:ext>
            </a:extLst>
          </p:cNvPr>
          <p:cNvSpPr>
            <a:spLocks noGrp="1"/>
          </p:cNvSpPr>
          <p:nvPr>
            <p:ph type="pic" sz="quarter" idx="22"/>
          </p:nvPr>
        </p:nvSpPr>
        <p:spPr>
          <a:xfrm>
            <a:off x="4324739" y="2097088"/>
            <a:ext cx="3670300" cy="2432050"/>
          </a:xfrm>
          <a:prstGeom prst="rect">
            <a:avLst/>
          </a:prstGeom>
        </p:spPr>
        <p:txBody>
          <a:bodyPr/>
          <a:lstStyle>
            <a:lvl1pPr marL="0" indent="0" algn="ctr">
              <a:buNone/>
              <a:defRPr/>
            </a:lvl1pPr>
          </a:lstStyle>
          <a:p>
            <a:endParaRPr lang="es-ES" dirty="0"/>
          </a:p>
        </p:txBody>
      </p:sp>
      <p:sp>
        <p:nvSpPr>
          <p:cNvPr id="10" name="Marcador de posición de imagen 18">
            <a:extLst>
              <a:ext uri="{FF2B5EF4-FFF2-40B4-BE49-F238E27FC236}">
                <a16:creationId xmlns:a16="http://schemas.microsoft.com/office/drawing/2014/main" id="{1D553417-8E2F-0EC8-4EEA-91874E8E775B}"/>
              </a:ext>
            </a:extLst>
          </p:cNvPr>
          <p:cNvSpPr>
            <a:spLocks noGrp="1"/>
          </p:cNvSpPr>
          <p:nvPr>
            <p:ph type="pic" sz="quarter" idx="23"/>
          </p:nvPr>
        </p:nvSpPr>
        <p:spPr>
          <a:xfrm>
            <a:off x="8081865" y="2097088"/>
            <a:ext cx="3670300" cy="2432050"/>
          </a:xfrm>
          <a:prstGeom prst="rect">
            <a:avLst/>
          </a:prstGeom>
        </p:spPr>
        <p:txBody>
          <a:bodyPr/>
          <a:lstStyle>
            <a:lvl1pPr marL="0" indent="0" algn="ctr">
              <a:buNone/>
              <a:defRPr/>
            </a:lvl1pPr>
          </a:lstStyle>
          <a:p>
            <a:endParaRPr lang="es-ES" dirty="0"/>
          </a:p>
        </p:txBody>
      </p:sp>
    </p:spTree>
    <p:extLst>
      <p:ext uri="{BB962C8B-B14F-4D97-AF65-F5344CB8AC3E}">
        <p14:creationId xmlns:p14="http://schemas.microsoft.com/office/powerpoint/2010/main" val="1312814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es de tex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02F03C-D8FF-1779-D7D4-76387B54F7F2}"/>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46CAF55-5500-3847-9747-8E75D947EA0E}"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5" name="Marcador de texto 7">
            <a:extLst>
              <a:ext uri="{FF2B5EF4-FFF2-40B4-BE49-F238E27FC236}">
                <a16:creationId xmlns:a16="http://schemas.microsoft.com/office/drawing/2014/main" id="{DADE828E-B8FD-BD34-0331-408B17CF0D2E}"/>
              </a:ext>
            </a:extLst>
          </p:cNvPr>
          <p:cNvSpPr>
            <a:spLocks noGrp="1"/>
          </p:cNvSpPr>
          <p:nvPr>
            <p:ph type="body" sz="quarter" idx="10"/>
          </p:nvPr>
        </p:nvSpPr>
        <p:spPr>
          <a:xfrm>
            <a:off x="431799" y="890588"/>
            <a:ext cx="11306111" cy="709613"/>
          </a:xfrm>
          <a:prstGeom prst="rect">
            <a:avLst/>
          </a:prstGeom>
        </p:spPr>
        <p:txBody>
          <a:bodyPr/>
          <a:lstStyle>
            <a:lvl1pPr marL="0" indent="0">
              <a:buFontTx/>
              <a:buNone/>
              <a:defRPr sz="3200" b="1">
                <a:solidFill>
                  <a:srgbClr val="1478A7"/>
                </a:solidFill>
              </a:defRPr>
            </a:lvl1pPr>
            <a:lvl2pPr marL="457200" indent="0">
              <a:buFontTx/>
              <a:buNone/>
              <a:defRPr sz="3200" b="1"/>
            </a:lvl2pPr>
            <a:lvl3pPr marL="914400" indent="0">
              <a:buFontTx/>
              <a:buNone/>
              <a:defRPr sz="3200" b="1"/>
            </a:lvl3pPr>
            <a:lvl4pPr marL="1371600" indent="0">
              <a:buFontTx/>
              <a:buNone/>
              <a:defRPr sz="3200" b="1"/>
            </a:lvl4pPr>
            <a:lvl5pPr marL="1828800" indent="0">
              <a:buFontTx/>
              <a:buNone/>
              <a:defRPr sz="3200" b="1"/>
            </a:lvl5pPr>
          </a:lstStyle>
          <a:p>
            <a:pPr lvl="0"/>
            <a:r>
              <a:rPr lang="es-ES" dirty="0"/>
              <a:t>Haga clic para modificar los estilos de texto del patrón</a:t>
            </a:r>
          </a:p>
        </p:txBody>
      </p:sp>
      <p:sp>
        <p:nvSpPr>
          <p:cNvPr id="6" name="Marcador de texto 9">
            <a:extLst>
              <a:ext uri="{FF2B5EF4-FFF2-40B4-BE49-F238E27FC236}">
                <a16:creationId xmlns:a16="http://schemas.microsoft.com/office/drawing/2014/main" id="{85621B57-C5A3-9A93-3437-F626DB72B456}"/>
              </a:ext>
            </a:extLst>
          </p:cNvPr>
          <p:cNvSpPr>
            <a:spLocks noGrp="1"/>
          </p:cNvSpPr>
          <p:nvPr>
            <p:ph type="body" sz="quarter" idx="11"/>
          </p:nvPr>
        </p:nvSpPr>
        <p:spPr>
          <a:xfrm>
            <a:off x="431799" y="1773237"/>
            <a:ext cx="5556251" cy="3918435"/>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7" name="Marcador de texto 9">
            <a:extLst>
              <a:ext uri="{FF2B5EF4-FFF2-40B4-BE49-F238E27FC236}">
                <a16:creationId xmlns:a16="http://schemas.microsoft.com/office/drawing/2014/main" id="{B331B754-BA45-6C99-4ADE-735371E5AB49}"/>
              </a:ext>
            </a:extLst>
          </p:cNvPr>
          <p:cNvSpPr>
            <a:spLocks noGrp="1"/>
          </p:cNvSpPr>
          <p:nvPr>
            <p:ph type="body" sz="quarter" idx="12"/>
          </p:nvPr>
        </p:nvSpPr>
        <p:spPr>
          <a:xfrm>
            <a:off x="6256337" y="1773238"/>
            <a:ext cx="5556251" cy="3918434"/>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8" name="Marcador de texto 13">
            <a:extLst>
              <a:ext uri="{FF2B5EF4-FFF2-40B4-BE49-F238E27FC236}">
                <a16:creationId xmlns:a16="http://schemas.microsoft.com/office/drawing/2014/main" id="{3F6569BB-9E2E-13ED-5698-6A8768391FBD}"/>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Tree>
    <p:extLst>
      <p:ext uri="{BB962C8B-B14F-4D97-AF65-F5344CB8AC3E}">
        <p14:creationId xmlns:p14="http://schemas.microsoft.com/office/powerpoint/2010/main" val="1770685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 imatge a la dret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B594C1A7-180B-576F-B215-FB1D22147A44}"/>
              </a:ext>
            </a:extLst>
          </p:cNvPr>
          <p:cNvSpPr>
            <a:spLocks noGrp="1"/>
          </p:cNvSpPr>
          <p:nvPr>
            <p:ph type="body" sz="quarter" idx="13"/>
          </p:nvPr>
        </p:nvSpPr>
        <p:spPr>
          <a:xfrm>
            <a:off x="431800" y="279399"/>
            <a:ext cx="6970486"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BB409C9D-578B-415A-6DC1-A13C3843AA37}"/>
              </a:ext>
            </a:extLst>
          </p:cNvPr>
          <p:cNvSpPr>
            <a:spLocks noGrp="1"/>
          </p:cNvSpPr>
          <p:nvPr>
            <p:ph type="body" sz="quarter" idx="14"/>
          </p:nvPr>
        </p:nvSpPr>
        <p:spPr>
          <a:xfrm>
            <a:off x="442913"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5CE6890A-6135-AFDB-F46F-9C52CE22C77A}"/>
              </a:ext>
            </a:extLst>
          </p:cNvPr>
          <p:cNvSpPr>
            <a:spLocks noGrp="1"/>
          </p:cNvSpPr>
          <p:nvPr>
            <p:ph type="body" sz="quarter" idx="15"/>
          </p:nvPr>
        </p:nvSpPr>
        <p:spPr>
          <a:xfrm>
            <a:off x="442913"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844FD411-E188-1CCB-E526-A8236576CB9E}"/>
              </a:ext>
            </a:extLst>
          </p:cNvPr>
          <p:cNvSpPr>
            <a:spLocks noGrp="1"/>
          </p:cNvSpPr>
          <p:nvPr>
            <p:ph type="pic" sz="quarter" idx="16"/>
          </p:nvPr>
        </p:nvSpPr>
        <p:spPr>
          <a:xfrm>
            <a:off x="6230938"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382759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 imatge a l'esquerr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C69138B3-E67C-EF67-B33B-95DBD8943F98}"/>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CCB17920-F873-5BE9-F1D7-9941D685E10D}"/>
              </a:ext>
            </a:extLst>
          </p:cNvPr>
          <p:cNvSpPr>
            <a:spLocks noGrp="1"/>
          </p:cNvSpPr>
          <p:nvPr>
            <p:ph type="body" sz="quarter" idx="14"/>
          </p:nvPr>
        </p:nvSpPr>
        <p:spPr>
          <a:xfrm>
            <a:off x="6096000"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073EEECF-155D-E597-F12E-A9BC74BDBF54}"/>
              </a:ext>
            </a:extLst>
          </p:cNvPr>
          <p:cNvSpPr>
            <a:spLocks noGrp="1"/>
          </p:cNvSpPr>
          <p:nvPr>
            <p:ph type="body" sz="quarter" idx="15"/>
          </p:nvPr>
        </p:nvSpPr>
        <p:spPr>
          <a:xfrm>
            <a:off x="6096000"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DADD77D9-4BE4-FBE7-1625-98E5AEE8B62C}"/>
              </a:ext>
            </a:extLst>
          </p:cNvPr>
          <p:cNvSpPr>
            <a:spLocks noGrp="1"/>
          </p:cNvSpPr>
          <p:nvPr>
            <p:ph type="pic" sz="quarter" idx="16"/>
          </p:nvPr>
        </p:nvSpPr>
        <p:spPr>
          <a:xfrm>
            <a:off x="526823"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166449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_0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5522B4-D222-65D6-2319-1EA11A74FBCC}"/>
              </a:ext>
            </a:extLst>
          </p:cNvPr>
          <p:cNvSpPr txBox="1">
            <a:spLocks/>
          </p:cNvSpPr>
          <p:nvPr userDrawn="1"/>
        </p:nvSpPr>
        <p:spPr>
          <a:xfrm>
            <a:off x="1108075" y="800100"/>
            <a:ext cx="7766050" cy="1754188"/>
          </a:xfrm>
          <a:prstGeom prst="rect">
            <a:avLst/>
          </a:prstGeom>
        </p:spPr>
        <p:txBody>
          <a:bodyPr anchor="b"/>
          <a:lstStyle>
            <a:lvl1pPr algn="l" rtl="0" fontAlgn="base">
              <a:lnSpc>
                <a:spcPct val="90000"/>
              </a:lnSpc>
              <a:spcBef>
                <a:spcPct val="0"/>
              </a:spcBef>
              <a:spcAft>
                <a:spcPct val="0"/>
              </a:spcAft>
              <a:defRPr sz="6000" b="1" kern="1200">
                <a:solidFill>
                  <a:schemeClr val="bg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eaLnBrk="1" hangingPunct="1">
              <a:defRPr/>
            </a:pPr>
            <a:r>
              <a:rPr lang="en-US" dirty="0"/>
              <a:t> </a:t>
            </a:r>
          </a:p>
        </p:txBody>
      </p:sp>
      <p:sp>
        <p:nvSpPr>
          <p:cNvPr id="4" name="Subtitle 2">
            <a:extLst>
              <a:ext uri="{FF2B5EF4-FFF2-40B4-BE49-F238E27FC236}">
                <a16:creationId xmlns:a16="http://schemas.microsoft.com/office/drawing/2014/main" id="{495358AD-7BAF-D6DF-AFDE-0B9854AC9F31}"/>
              </a:ext>
            </a:extLst>
          </p:cNvPr>
          <p:cNvSpPr txBox="1">
            <a:spLocks/>
          </p:cNvSpPr>
          <p:nvPr userDrawn="1"/>
        </p:nvSpPr>
        <p:spPr>
          <a:xfrm>
            <a:off x="1108075" y="2728913"/>
            <a:ext cx="7412038" cy="1655762"/>
          </a:xfrm>
          <a:prstGeom prst="rect">
            <a:avLst/>
          </a:prstGeom>
        </p:spPr>
        <p:txBody>
          <a:bodyPr/>
          <a:lstStyle>
            <a:lvl1pPr marL="0" indent="0" algn="l" rtl="0" fontAlgn="base">
              <a:lnSpc>
                <a:spcPct val="90000"/>
              </a:lnSpc>
              <a:spcBef>
                <a:spcPts val="1000"/>
              </a:spcBef>
              <a:spcAft>
                <a:spcPct val="0"/>
              </a:spcAft>
              <a:buFont typeface="Arial" charset="0"/>
              <a:buNone/>
              <a:defRPr sz="2400" b="1" kern="1200">
                <a:solidFill>
                  <a:schemeClr val="bg1"/>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chemeClr val="bg1"/>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chemeClr val="bg1"/>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dirty="0"/>
              <a:t> </a:t>
            </a:r>
          </a:p>
        </p:txBody>
      </p:sp>
      <p:pic>
        <p:nvPicPr>
          <p:cNvPr id="9" name="Picture 2">
            <a:extLst>
              <a:ext uri="{FF2B5EF4-FFF2-40B4-BE49-F238E27FC236}">
                <a16:creationId xmlns:a16="http://schemas.microsoft.com/office/drawing/2014/main" id="{1A4BA11F-6A88-2F77-4A47-7463AE4266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6223" y="4394200"/>
            <a:ext cx="33670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417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es - fotos">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6FA33C2D-93AF-D866-09F6-3F7DAEDB5869}"/>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13">
            <a:extLst>
              <a:ext uri="{FF2B5EF4-FFF2-40B4-BE49-F238E27FC236}">
                <a16:creationId xmlns:a16="http://schemas.microsoft.com/office/drawing/2014/main" id="{90B8CC57-995A-CC97-D7A2-5B6AD3EAFBFA}"/>
              </a:ext>
            </a:extLst>
          </p:cNvPr>
          <p:cNvSpPr>
            <a:spLocks noGrp="1"/>
          </p:cNvSpPr>
          <p:nvPr>
            <p:ph type="body" sz="quarter" idx="14"/>
          </p:nvPr>
        </p:nvSpPr>
        <p:spPr>
          <a:xfrm>
            <a:off x="431800" y="1567023"/>
            <a:ext cx="11306110" cy="286658"/>
          </a:xfrm>
          <a:prstGeom prst="rect">
            <a:avLst/>
          </a:prstGeom>
        </p:spPr>
        <p:txBody>
          <a:bodyPr/>
          <a:lstStyle>
            <a:lvl1pPr marL="0" indent="0" algn="ctr">
              <a:buFontTx/>
              <a:buNone/>
              <a:defRPr sz="2000" b="1">
                <a:solidFill>
                  <a:srgbClr val="1478A7"/>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5" name="Marcador de texto 13">
            <a:extLst>
              <a:ext uri="{FF2B5EF4-FFF2-40B4-BE49-F238E27FC236}">
                <a16:creationId xmlns:a16="http://schemas.microsoft.com/office/drawing/2014/main" id="{A1DEFDF9-36E3-2B92-A4F9-E924ED0F41A6}"/>
              </a:ext>
            </a:extLst>
          </p:cNvPr>
          <p:cNvSpPr>
            <a:spLocks noGrp="1"/>
          </p:cNvSpPr>
          <p:nvPr>
            <p:ph type="body" sz="quarter" idx="18"/>
          </p:nvPr>
        </p:nvSpPr>
        <p:spPr>
          <a:xfrm>
            <a:off x="573086" y="4720770"/>
            <a:ext cx="3670301"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64B10B20-9D5B-D243-6C4F-E891CD91D32E}"/>
              </a:ext>
            </a:extLst>
          </p:cNvPr>
          <p:cNvSpPr>
            <a:spLocks noGrp="1"/>
          </p:cNvSpPr>
          <p:nvPr>
            <p:ph type="body" sz="quarter" idx="19"/>
          </p:nvPr>
        </p:nvSpPr>
        <p:spPr>
          <a:xfrm>
            <a:off x="4375539" y="4720770"/>
            <a:ext cx="3619500"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7" name="Marcador de texto 13">
            <a:extLst>
              <a:ext uri="{FF2B5EF4-FFF2-40B4-BE49-F238E27FC236}">
                <a16:creationId xmlns:a16="http://schemas.microsoft.com/office/drawing/2014/main" id="{F0C5A429-B6B5-2320-C99D-11DAFF54AF7A}"/>
              </a:ext>
            </a:extLst>
          </p:cNvPr>
          <p:cNvSpPr>
            <a:spLocks noGrp="1"/>
          </p:cNvSpPr>
          <p:nvPr>
            <p:ph type="body" sz="quarter" idx="20"/>
          </p:nvPr>
        </p:nvSpPr>
        <p:spPr>
          <a:xfrm>
            <a:off x="8074025" y="4720770"/>
            <a:ext cx="3663885"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8" name="Marcador de posición de imagen 18">
            <a:extLst>
              <a:ext uri="{FF2B5EF4-FFF2-40B4-BE49-F238E27FC236}">
                <a16:creationId xmlns:a16="http://schemas.microsoft.com/office/drawing/2014/main" id="{29EFE7CD-D3CD-7265-39D5-7E4289798693}"/>
              </a:ext>
            </a:extLst>
          </p:cNvPr>
          <p:cNvSpPr>
            <a:spLocks noGrp="1"/>
          </p:cNvSpPr>
          <p:nvPr>
            <p:ph type="pic" sz="quarter" idx="21"/>
          </p:nvPr>
        </p:nvSpPr>
        <p:spPr>
          <a:xfrm>
            <a:off x="573088" y="2097088"/>
            <a:ext cx="3670300" cy="2432050"/>
          </a:xfrm>
          <a:prstGeom prst="rect">
            <a:avLst/>
          </a:prstGeom>
        </p:spPr>
        <p:txBody>
          <a:bodyPr/>
          <a:lstStyle>
            <a:lvl1pPr marL="0" indent="0" algn="ctr">
              <a:buNone/>
              <a:defRPr/>
            </a:lvl1pPr>
          </a:lstStyle>
          <a:p>
            <a:endParaRPr lang="es-ES" dirty="0"/>
          </a:p>
        </p:txBody>
      </p:sp>
      <p:sp>
        <p:nvSpPr>
          <p:cNvPr id="9" name="Marcador de posición de imagen 18">
            <a:extLst>
              <a:ext uri="{FF2B5EF4-FFF2-40B4-BE49-F238E27FC236}">
                <a16:creationId xmlns:a16="http://schemas.microsoft.com/office/drawing/2014/main" id="{C8D61D12-3434-4498-9888-006516F810DD}"/>
              </a:ext>
            </a:extLst>
          </p:cNvPr>
          <p:cNvSpPr>
            <a:spLocks noGrp="1"/>
          </p:cNvSpPr>
          <p:nvPr>
            <p:ph type="pic" sz="quarter" idx="22"/>
          </p:nvPr>
        </p:nvSpPr>
        <p:spPr>
          <a:xfrm>
            <a:off x="4324739" y="2097088"/>
            <a:ext cx="3670300" cy="2432050"/>
          </a:xfrm>
          <a:prstGeom prst="rect">
            <a:avLst/>
          </a:prstGeom>
        </p:spPr>
        <p:txBody>
          <a:bodyPr/>
          <a:lstStyle>
            <a:lvl1pPr marL="0" indent="0" algn="ctr">
              <a:buNone/>
              <a:defRPr/>
            </a:lvl1pPr>
          </a:lstStyle>
          <a:p>
            <a:endParaRPr lang="es-ES" dirty="0"/>
          </a:p>
        </p:txBody>
      </p:sp>
      <p:sp>
        <p:nvSpPr>
          <p:cNvPr id="10" name="Marcador de posición de imagen 18">
            <a:extLst>
              <a:ext uri="{FF2B5EF4-FFF2-40B4-BE49-F238E27FC236}">
                <a16:creationId xmlns:a16="http://schemas.microsoft.com/office/drawing/2014/main" id="{3CED0D48-5983-052E-31DA-49B83A3FA173}"/>
              </a:ext>
            </a:extLst>
          </p:cNvPr>
          <p:cNvSpPr>
            <a:spLocks noGrp="1"/>
          </p:cNvSpPr>
          <p:nvPr>
            <p:ph type="pic" sz="quarter" idx="23"/>
          </p:nvPr>
        </p:nvSpPr>
        <p:spPr>
          <a:xfrm>
            <a:off x="8081865" y="2097088"/>
            <a:ext cx="3670300" cy="2432050"/>
          </a:xfrm>
          <a:prstGeom prst="rect">
            <a:avLst/>
          </a:prstGeom>
        </p:spPr>
        <p:txBody>
          <a:bodyPr/>
          <a:lstStyle>
            <a:lvl1pPr marL="0" indent="0" algn="ctr">
              <a:buNone/>
              <a:defRPr/>
            </a:lvl1pPr>
          </a:lstStyle>
          <a:p>
            <a:endParaRPr lang="es-ES" dirty="0"/>
          </a:p>
        </p:txBody>
      </p:sp>
    </p:spTree>
    <p:extLst>
      <p:ext uri="{BB962C8B-B14F-4D97-AF65-F5344CB8AC3E}">
        <p14:creationId xmlns:p14="http://schemas.microsoft.com/office/powerpoint/2010/main" val="403857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es de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733D99D-C973-3AE9-305A-B6CD587BC1FB}"/>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46CAF55-5500-3847-9747-8E75D947EA0E}"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3" name="Marcador de texto 7">
            <a:extLst>
              <a:ext uri="{FF2B5EF4-FFF2-40B4-BE49-F238E27FC236}">
                <a16:creationId xmlns:a16="http://schemas.microsoft.com/office/drawing/2014/main" id="{FCED9A5D-1986-98C9-5714-0E7DF021C019}"/>
              </a:ext>
            </a:extLst>
          </p:cNvPr>
          <p:cNvSpPr>
            <a:spLocks noGrp="1"/>
          </p:cNvSpPr>
          <p:nvPr>
            <p:ph type="body" sz="quarter" idx="10"/>
          </p:nvPr>
        </p:nvSpPr>
        <p:spPr>
          <a:xfrm>
            <a:off x="431799" y="890588"/>
            <a:ext cx="11306111" cy="709613"/>
          </a:xfrm>
          <a:prstGeom prst="rect">
            <a:avLst/>
          </a:prstGeom>
        </p:spPr>
        <p:txBody>
          <a:bodyPr/>
          <a:lstStyle>
            <a:lvl1pPr marL="0" indent="0">
              <a:buFontTx/>
              <a:buNone/>
              <a:defRPr sz="3200" b="1">
                <a:solidFill>
                  <a:srgbClr val="1478A7"/>
                </a:solidFill>
              </a:defRPr>
            </a:lvl1pPr>
            <a:lvl2pPr marL="457200" indent="0">
              <a:buFontTx/>
              <a:buNone/>
              <a:defRPr sz="3200" b="1"/>
            </a:lvl2pPr>
            <a:lvl3pPr marL="914400" indent="0">
              <a:buFontTx/>
              <a:buNone/>
              <a:defRPr sz="3200" b="1"/>
            </a:lvl3pPr>
            <a:lvl4pPr marL="1371600" indent="0">
              <a:buFontTx/>
              <a:buNone/>
              <a:defRPr sz="3200" b="1"/>
            </a:lvl4pPr>
            <a:lvl5pPr marL="1828800" indent="0">
              <a:buFontTx/>
              <a:buNone/>
              <a:defRPr sz="3200" b="1"/>
            </a:lvl5pPr>
          </a:lstStyle>
          <a:p>
            <a:pPr lvl="0"/>
            <a:r>
              <a:rPr lang="es-ES" dirty="0"/>
              <a:t>Haga clic para modificar los estilos de texto del patrón</a:t>
            </a:r>
          </a:p>
        </p:txBody>
      </p:sp>
      <p:sp>
        <p:nvSpPr>
          <p:cNvPr id="4" name="Marcador de texto 9">
            <a:extLst>
              <a:ext uri="{FF2B5EF4-FFF2-40B4-BE49-F238E27FC236}">
                <a16:creationId xmlns:a16="http://schemas.microsoft.com/office/drawing/2014/main" id="{528124C7-2557-9C83-21A6-5ADC308C070C}"/>
              </a:ext>
            </a:extLst>
          </p:cNvPr>
          <p:cNvSpPr>
            <a:spLocks noGrp="1"/>
          </p:cNvSpPr>
          <p:nvPr>
            <p:ph type="body" sz="quarter" idx="11"/>
          </p:nvPr>
        </p:nvSpPr>
        <p:spPr>
          <a:xfrm>
            <a:off x="431799" y="1773237"/>
            <a:ext cx="5556251" cy="3918435"/>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5" name="Marcador de texto 9">
            <a:extLst>
              <a:ext uri="{FF2B5EF4-FFF2-40B4-BE49-F238E27FC236}">
                <a16:creationId xmlns:a16="http://schemas.microsoft.com/office/drawing/2014/main" id="{2D5A4C20-B754-EACD-4F43-1F41000B1E5E}"/>
              </a:ext>
            </a:extLst>
          </p:cNvPr>
          <p:cNvSpPr>
            <a:spLocks noGrp="1"/>
          </p:cNvSpPr>
          <p:nvPr>
            <p:ph type="body" sz="quarter" idx="12"/>
          </p:nvPr>
        </p:nvSpPr>
        <p:spPr>
          <a:xfrm>
            <a:off x="6256337" y="1773238"/>
            <a:ext cx="5556251" cy="3918434"/>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0BCD8897-3C0A-76DB-8524-77DA04150A55}"/>
              </a:ext>
            </a:extLst>
          </p:cNvPr>
          <p:cNvSpPr>
            <a:spLocks noGrp="1"/>
          </p:cNvSpPr>
          <p:nvPr>
            <p:ph type="body" sz="quarter" idx="13"/>
          </p:nvPr>
        </p:nvSpPr>
        <p:spPr>
          <a:xfrm>
            <a:off x="431801" y="279398"/>
            <a:ext cx="2840134" cy="611189"/>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Tree>
    <p:extLst>
      <p:ext uri="{BB962C8B-B14F-4D97-AF65-F5344CB8AC3E}">
        <p14:creationId xmlns:p14="http://schemas.microsoft.com/office/powerpoint/2010/main" val="2361100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 imatge a la dret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E0A3DFE2-CDF0-7A8D-39D3-1D07D798D291}"/>
              </a:ext>
            </a:extLst>
          </p:cNvPr>
          <p:cNvSpPr>
            <a:spLocks noGrp="1"/>
          </p:cNvSpPr>
          <p:nvPr>
            <p:ph type="body" sz="quarter" idx="13"/>
          </p:nvPr>
        </p:nvSpPr>
        <p:spPr>
          <a:xfrm>
            <a:off x="431800" y="279398"/>
            <a:ext cx="2398486" cy="1195129"/>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562263E1-4703-A9FD-1DA6-05BC306C37E5}"/>
              </a:ext>
            </a:extLst>
          </p:cNvPr>
          <p:cNvSpPr>
            <a:spLocks noGrp="1"/>
          </p:cNvSpPr>
          <p:nvPr>
            <p:ph type="body" sz="quarter" idx="14"/>
          </p:nvPr>
        </p:nvSpPr>
        <p:spPr>
          <a:xfrm>
            <a:off x="442913"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47FD0DE1-B138-2526-0F4D-40EB30CA9969}"/>
              </a:ext>
            </a:extLst>
          </p:cNvPr>
          <p:cNvSpPr>
            <a:spLocks noGrp="1"/>
          </p:cNvSpPr>
          <p:nvPr>
            <p:ph type="body" sz="quarter" idx="15"/>
          </p:nvPr>
        </p:nvSpPr>
        <p:spPr>
          <a:xfrm>
            <a:off x="442913"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900A26D5-385E-CDA0-7A27-5B6E40B2602B}"/>
              </a:ext>
            </a:extLst>
          </p:cNvPr>
          <p:cNvSpPr>
            <a:spLocks noGrp="1"/>
          </p:cNvSpPr>
          <p:nvPr>
            <p:ph type="pic" sz="quarter" idx="16"/>
          </p:nvPr>
        </p:nvSpPr>
        <p:spPr>
          <a:xfrm>
            <a:off x="6230938"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91194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 imatge a l'esquerr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217A4DB8-4267-3B58-193B-B4AF96C6D33E}"/>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80CD3D7F-09CB-5002-2C0A-048C28F576F4}"/>
              </a:ext>
            </a:extLst>
          </p:cNvPr>
          <p:cNvSpPr>
            <a:spLocks noGrp="1"/>
          </p:cNvSpPr>
          <p:nvPr>
            <p:ph type="body" sz="quarter" idx="14"/>
          </p:nvPr>
        </p:nvSpPr>
        <p:spPr>
          <a:xfrm>
            <a:off x="6096000"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B97FE690-D241-1D5A-0B94-05D841B3BFBE}"/>
              </a:ext>
            </a:extLst>
          </p:cNvPr>
          <p:cNvSpPr>
            <a:spLocks noGrp="1"/>
          </p:cNvSpPr>
          <p:nvPr>
            <p:ph type="body" sz="quarter" idx="15"/>
          </p:nvPr>
        </p:nvSpPr>
        <p:spPr>
          <a:xfrm>
            <a:off x="6096000"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5604E95D-C8AF-3ACA-2A96-6A6891CBCDF1}"/>
              </a:ext>
            </a:extLst>
          </p:cNvPr>
          <p:cNvSpPr>
            <a:spLocks noGrp="1"/>
          </p:cNvSpPr>
          <p:nvPr>
            <p:ph type="pic" sz="quarter" idx="16"/>
          </p:nvPr>
        </p:nvSpPr>
        <p:spPr>
          <a:xfrm>
            <a:off x="526823"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3799951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es - fotos">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FA69AC84-EF0D-79E8-EEA0-A12935412029}"/>
              </a:ext>
            </a:extLst>
          </p:cNvPr>
          <p:cNvSpPr>
            <a:spLocks noGrp="1"/>
          </p:cNvSpPr>
          <p:nvPr>
            <p:ph type="body" sz="quarter" idx="13"/>
          </p:nvPr>
        </p:nvSpPr>
        <p:spPr>
          <a:xfrm>
            <a:off x="431800" y="279398"/>
            <a:ext cx="2529114" cy="908699"/>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13">
            <a:extLst>
              <a:ext uri="{FF2B5EF4-FFF2-40B4-BE49-F238E27FC236}">
                <a16:creationId xmlns:a16="http://schemas.microsoft.com/office/drawing/2014/main" id="{4161BA2A-AC68-F79F-6698-7D71FD082D60}"/>
              </a:ext>
            </a:extLst>
          </p:cNvPr>
          <p:cNvSpPr>
            <a:spLocks noGrp="1"/>
          </p:cNvSpPr>
          <p:nvPr>
            <p:ph type="body" sz="quarter" idx="14"/>
          </p:nvPr>
        </p:nvSpPr>
        <p:spPr>
          <a:xfrm>
            <a:off x="431800" y="1567023"/>
            <a:ext cx="11306110" cy="286658"/>
          </a:xfrm>
          <a:prstGeom prst="rect">
            <a:avLst/>
          </a:prstGeom>
        </p:spPr>
        <p:txBody>
          <a:bodyPr/>
          <a:lstStyle>
            <a:lvl1pPr marL="0" indent="0" algn="ctr">
              <a:buFontTx/>
              <a:buNone/>
              <a:defRPr sz="2000" b="1">
                <a:solidFill>
                  <a:srgbClr val="1478A7"/>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5" name="Marcador de texto 13">
            <a:extLst>
              <a:ext uri="{FF2B5EF4-FFF2-40B4-BE49-F238E27FC236}">
                <a16:creationId xmlns:a16="http://schemas.microsoft.com/office/drawing/2014/main" id="{8820C2A6-F49F-759A-5E5E-AE3FC9700D39}"/>
              </a:ext>
            </a:extLst>
          </p:cNvPr>
          <p:cNvSpPr>
            <a:spLocks noGrp="1"/>
          </p:cNvSpPr>
          <p:nvPr>
            <p:ph type="body" sz="quarter" idx="18"/>
          </p:nvPr>
        </p:nvSpPr>
        <p:spPr>
          <a:xfrm>
            <a:off x="573086" y="4720770"/>
            <a:ext cx="3670301"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3DA0E762-36BC-F7FA-04E5-4B0E476CABCE}"/>
              </a:ext>
            </a:extLst>
          </p:cNvPr>
          <p:cNvSpPr>
            <a:spLocks noGrp="1"/>
          </p:cNvSpPr>
          <p:nvPr>
            <p:ph type="body" sz="quarter" idx="19"/>
          </p:nvPr>
        </p:nvSpPr>
        <p:spPr>
          <a:xfrm>
            <a:off x="4375539" y="4720770"/>
            <a:ext cx="3619500"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7" name="Marcador de texto 13">
            <a:extLst>
              <a:ext uri="{FF2B5EF4-FFF2-40B4-BE49-F238E27FC236}">
                <a16:creationId xmlns:a16="http://schemas.microsoft.com/office/drawing/2014/main" id="{4A06AF22-37D3-F241-2FF3-8BFE11D008F4}"/>
              </a:ext>
            </a:extLst>
          </p:cNvPr>
          <p:cNvSpPr>
            <a:spLocks noGrp="1"/>
          </p:cNvSpPr>
          <p:nvPr>
            <p:ph type="body" sz="quarter" idx="20"/>
          </p:nvPr>
        </p:nvSpPr>
        <p:spPr>
          <a:xfrm>
            <a:off x="8074025" y="4720770"/>
            <a:ext cx="3663885"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8" name="Marcador de posición de imagen 18">
            <a:extLst>
              <a:ext uri="{FF2B5EF4-FFF2-40B4-BE49-F238E27FC236}">
                <a16:creationId xmlns:a16="http://schemas.microsoft.com/office/drawing/2014/main" id="{3EEF431E-43A1-9553-E912-CF6023CF4EE5}"/>
              </a:ext>
            </a:extLst>
          </p:cNvPr>
          <p:cNvSpPr>
            <a:spLocks noGrp="1"/>
          </p:cNvSpPr>
          <p:nvPr>
            <p:ph type="pic" sz="quarter" idx="21"/>
          </p:nvPr>
        </p:nvSpPr>
        <p:spPr>
          <a:xfrm>
            <a:off x="573088" y="2097088"/>
            <a:ext cx="3670300" cy="2432050"/>
          </a:xfrm>
          <a:prstGeom prst="rect">
            <a:avLst/>
          </a:prstGeom>
        </p:spPr>
        <p:txBody>
          <a:bodyPr/>
          <a:lstStyle>
            <a:lvl1pPr marL="0" indent="0" algn="ctr">
              <a:buNone/>
              <a:defRPr/>
            </a:lvl1pPr>
          </a:lstStyle>
          <a:p>
            <a:endParaRPr lang="es-ES" dirty="0"/>
          </a:p>
        </p:txBody>
      </p:sp>
      <p:sp>
        <p:nvSpPr>
          <p:cNvPr id="9" name="Marcador de posición de imagen 18">
            <a:extLst>
              <a:ext uri="{FF2B5EF4-FFF2-40B4-BE49-F238E27FC236}">
                <a16:creationId xmlns:a16="http://schemas.microsoft.com/office/drawing/2014/main" id="{26B9E886-C2B4-347B-4CEC-310C393E3328}"/>
              </a:ext>
            </a:extLst>
          </p:cNvPr>
          <p:cNvSpPr>
            <a:spLocks noGrp="1"/>
          </p:cNvSpPr>
          <p:nvPr>
            <p:ph type="pic" sz="quarter" idx="22"/>
          </p:nvPr>
        </p:nvSpPr>
        <p:spPr>
          <a:xfrm>
            <a:off x="4324739" y="2097088"/>
            <a:ext cx="3670300" cy="2432050"/>
          </a:xfrm>
          <a:prstGeom prst="rect">
            <a:avLst/>
          </a:prstGeom>
        </p:spPr>
        <p:txBody>
          <a:bodyPr/>
          <a:lstStyle>
            <a:lvl1pPr marL="0" indent="0" algn="ctr">
              <a:buNone/>
              <a:defRPr/>
            </a:lvl1pPr>
          </a:lstStyle>
          <a:p>
            <a:endParaRPr lang="es-ES" dirty="0"/>
          </a:p>
        </p:txBody>
      </p:sp>
      <p:sp>
        <p:nvSpPr>
          <p:cNvPr id="10" name="Marcador de posición de imagen 18">
            <a:extLst>
              <a:ext uri="{FF2B5EF4-FFF2-40B4-BE49-F238E27FC236}">
                <a16:creationId xmlns:a16="http://schemas.microsoft.com/office/drawing/2014/main" id="{77505136-5296-E9EB-30EF-3199EA17E2E1}"/>
              </a:ext>
            </a:extLst>
          </p:cNvPr>
          <p:cNvSpPr>
            <a:spLocks noGrp="1"/>
          </p:cNvSpPr>
          <p:nvPr>
            <p:ph type="pic" sz="quarter" idx="23"/>
          </p:nvPr>
        </p:nvSpPr>
        <p:spPr>
          <a:xfrm>
            <a:off x="8081865" y="2097088"/>
            <a:ext cx="3670300" cy="2432050"/>
          </a:xfrm>
          <a:prstGeom prst="rect">
            <a:avLst/>
          </a:prstGeom>
        </p:spPr>
        <p:txBody>
          <a:bodyPr/>
          <a:lstStyle>
            <a:lvl1pPr marL="0" indent="0" algn="ctr">
              <a:buNone/>
              <a:defRPr/>
            </a:lvl1pPr>
          </a:lstStyle>
          <a:p>
            <a:endParaRPr lang="es-ES" dirty="0"/>
          </a:p>
        </p:txBody>
      </p:sp>
    </p:spTree>
    <p:extLst>
      <p:ext uri="{BB962C8B-B14F-4D97-AF65-F5344CB8AC3E}">
        <p14:creationId xmlns:p14="http://schemas.microsoft.com/office/powerpoint/2010/main" val="1431110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es de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252CAA-B78E-7004-FF2F-F0CD585706EE}"/>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46CAF55-5500-3847-9747-8E75D947EA0E}"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7" name="Marcador de texto 7">
            <a:extLst>
              <a:ext uri="{FF2B5EF4-FFF2-40B4-BE49-F238E27FC236}">
                <a16:creationId xmlns:a16="http://schemas.microsoft.com/office/drawing/2014/main" id="{06A5C6D7-A116-3FAF-F498-7502A8F33328}"/>
              </a:ext>
            </a:extLst>
          </p:cNvPr>
          <p:cNvSpPr>
            <a:spLocks noGrp="1"/>
          </p:cNvSpPr>
          <p:nvPr>
            <p:ph type="body" sz="quarter" idx="10"/>
          </p:nvPr>
        </p:nvSpPr>
        <p:spPr>
          <a:xfrm>
            <a:off x="431799" y="890588"/>
            <a:ext cx="11306111" cy="709613"/>
          </a:xfrm>
          <a:prstGeom prst="rect">
            <a:avLst/>
          </a:prstGeom>
        </p:spPr>
        <p:txBody>
          <a:bodyPr/>
          <a:lstStyle>
            <a:lvl1pPr marL="0" indent="0">
              <a:buFontTx/>
              <a:buNone/>
              <a:defRPr sz="3200" b="1">
                <a:solidFill>
                  <a:srgbClr val="1478A7"/>
                </a:solidFill>
              </a:defRPr>
            </a:lvl1pPr>
            <a:lvl2pPr marL="457200" indent="0">
              <a:buFontTx/>
              <a:buNone/>
              <a:defRPr sz="3200" b="1"/>
            </a:lvl2pPr>
            <a:lvl3pPr marL="914400" indent="0">
              <a:buFontTx/>
              <a:buNone/>
              <a:defRPr sz="3200" b="1"/>
            </a:lvl3pPr>
            <a:lvl4pPr marL="1371600" indent="0">
              <a:buFontTx/>
              <a:buNone/>
              <a:defRPr sz="3200" b="1"/>
            </a:lvl4pPr>
            <a:lvl5pPr marL="1828800" indent="0">
              <a:buFontTx/>
              <a:buNone/>
              <a:defRPr sz="3200" b="1"/>
            </a:lvl5pPr>
          </a:lstStyle>
          <a:p>
            <a:pPr lvl="0"/>
            <a:r>
              <a:rPr lang="es-ES" dirty="0"/>
              <a:t>Haga clic para modificar los estilos de texto del patrón</a:t>
            </a:r>
          </a:p>
        </p:txBody>
      </p:sp>
      <p:sp>
        <p:nvSpPr>
          <p:cNvPr id="9" name="Marcador de texto 9">
            <a:extLst>
              <a:ext uri="{FF2B5EF4-FFF2-40B4-BE49-F238E27FC236}">
                <a16:creationId xmlns:a16="http://schemas.microsoft.com/office/drawing/2014/main" id="{49D4D396-D2F0-8C57-D0C2-141C15992C87}"/>
              </a:ext>
            </a:extLst>
          </p:cNvPr>
          <p:cNvSpPr>
            <a:spLocks noGrp="1"/>
          </p:cNvSpPr>
          <p:nvPr>
            <p:ph type="body" sz="quarter" idx="11"/>
          </p:nvPr>
        </p:nvSpPr>
        <p:spPr>
          <a:xfrm>
            <a:off x="431799" y="1773237"/>
            <a:ext cx="5556251" cy="3918435"/>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10" name="Marcador de texto 9">
            <a:extLst>
              <a:ext uri="{FF2B5EF4-FFF2-40B4-BE49-F238E27FC236}">
                <a16:creationId xmlns:a16="http://schemas.microsoft.com/office/drawing/2014/main" id="{A248AA40-5B94-989E-C090-7ADEF11D53DB}"/>
              </a:ext>
            </a:extLst>
          </p:cNvPr>
          <p:cNvSpPr>
            <a:spLocks noGrp="1"/>
          </p:cNvSpPr>
          <p:nvPr>
            <p:ph type="body" sz="quarter" idx="12"/>
          </p:nvPr>
        </p:nvSpPr>
        <p:spPr>
          <a:xfrm>
            <a:off x="6256337" y="1773238"/>
            <a:ext cx="5556251" cy="3918434"/>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11" name="Marcador de texto 13">
            <a:extLst>
              <a:ext uri="{FF2B5EF4-FFF2-40B4-BE49-F238E27FC236}">
                <a16:creationId xmlns:a16="http://schemas.microsoft.com/office/drawing/2014/main" id="{C7EADE53-4A28-75AA-1761-99767D1BB787}"/>
              </a:ext>
            </a:extLst>
          </p:cNvPr>
          <p:cNvSpPr>
            <a:spLocks noGrp="1"/>
          </p:cNvSpPr>
          <p:nvPr>
            <p:ph type="body" sz="quarter" idx="13"/>
          </p:nvPr>
        </p:nvSpPr>
        <p:spPr>
          <a:xfrm>
            <a:off x="431801" y="279398"/>
            <a:ext cx="2840134" cy="611189"/>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Tree>
    <p:extLst>
      <p:ext uri="{BB962C8B-B14F-4D97-AF65-F5344CB8AC3E}">
        <p14:creationId xmlns:p14="http://schemas.microsoft.com/office/powerpoint/2010/main" val="2692022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 imatge a la dret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38ABB260-D17D-DD02-36A0-5DC3B5F60EF6}"/>
              </a:ext>
            </a:extLst>
          </p:cNvPr>
          <p:cNvSpPr>
            <a:spLocks noGrp="1"/>
          </p:cNvSpPr>
          <p:nvPr>
            <p:ph type="body" sz="quarter" idx="13"/>
          </p:nvPr>
        </p:nvSpPr>
        <p:spPr>
          <a:xfrm>
            <a:off x="431800" y="279398"/>
            <a:ext cx="2398486" cy="1195129"/>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56C19040-E1D2-50ED-4249-6F78D1958C6A}"/>
              </a:ext>
            </a:extLst>
          </p:cNvPr>
          <p:cNvSpPr>
            <a:spLocks noGrp="1"/>
          </p:cNvSpPr>
          <p:nvPr>
            <p:ph type="body" sz="quarter" idx="14"/>
          </p:nvPr>
        </p:nvSpPr>
        <p:spPr>
          <a:xfrm>
            <a:off x="442913"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88C34188-470A-E297-727E-7890BEF71CBB}"/>
              </a:ext>
            </a:extLst>
          </p:cNvPr>
          <p:cNvSpPr>
            <a:spLocks noGrp="1"/>
          </p:cNvSpPr>
          <p:nvPr>
            <p:ph type="body" sz="quarter" idx="15"/>
          </p:nvPr>
        </p:nvSpPr>
        <p:spPr>
          <a:xfrm>
            <a:off x="442913"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DBC53067-CF3B-9BAB-DABF-1AD52AEF7AAF}"/>
              </a:ext>
            </a:extLst>
          </p:cNvPr>
          <p:cNvSpPr>
            <a:spLocks noGrp="1"/>
          </p:cNvSpPr>
          <p:nvPr>
            <p:ph type="pic" sz="quarter" idx="16"/>
          </p:nvPr>
        </p:nvSpPr>
        <p:spPr>
          <a:xfrm>
            <a:off x="6230938"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3658179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 imatge a l'esquerr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7A9269D7-7F8A-EB2D-DA62-B7BA28743CB0}"/>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DFB3A5B5-73BF-612B-4211-DBF32F7ADDF4}"/>
              </a:ext>
            </a:extLst>
          </p:cNvPr>
          <p:cNvSpPr>
            <a:spLocks noGrp="1"/>
          </p:cNvSpPr>
          <p:nvPr>
            <p:ph type="body" sz="quarter" idx="14"/>
          </p:nvPr>
        </p:nvSpPr>
        <p:spPr>
          <a:xfrm>
            <a:off x="6096000"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5F04C33A-8EB1-04A5-DDCA-585DDF395919}"/>
              </a:ext>
            </a:extLst>
          </p:cNvPr>
          <p:cNvSpPr>
            <a:spLocks noGrp="1"/>
          </p:cNvSpPr>
          <p:nvPr>
            <p:ph type="body" sz="quarter" idx="15"/>
          </p:nvPr>
        </p:nvSpPr>
        <p:spPr>
          <a:xfrm>
            <a:off x="6096000"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C3FE9C63-387B-87FD-9C39-99666F2DDBF1}"/>
              </a:ext>
            </a:extLst>
          </p:cNvPr>
          <p:cNvSpPr>
            <a:spLocks noGrp="1"/>
          </p:cNvSpPr>
          <p:nvPr>
            <p:ph type="pic" sz="quarter" idx="16"/>
          </p:nvPr>
        </p:nvSpPr>
        <p:spPr>
          <a:xfrm>
            <a:off x="526823"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2365306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es - fotos">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9D3700E5-7301-6D2D-588D-20CE23BDB38B}"/>
              </a:ext>
            </a:extLst>
          </p:cNvPr>
          <p:cNvSpPr>
            <a:spLocks noGrp="1"/>
          </p:cNvSpPr>
          <p:nvPr>
            <p:ph type="body" sz="quarter" idx="13"/>
          </p:nvPr>
        </p:nvSpPr>
        <p:spPr>
          <a:xfrm>
            <a:off x="431800" y="279398"/>
            <a:ext cx="2529114" cy="908699"/>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13">
            <a:extLst>
              <a:ext uri="{FF2B5EF4-FFF2-40B4-BE49-F238E27FC236}">
                <a16:creationId xmlns:a16="http://schemas.microsoft.com/office/drawing/2014/main" id="{B0BB2F4C-4B9E-6B42-FE28-FC93F82E1761}"/>
              </a:ext>
            </a:extLst>
          </p:cNvPr>
          <p:cNvSpPr>
            <a:spLocks noGrp="1"/>
          </p:cNvSpPr>
          <p:nvPr>
            <p:ph type="body" sz="quarter" idx="14"/>
          </p:nvPr>
        </p:nvSpPr>
        <p:spPr>
          <a:xfrm>
            <a:off x="431800" y="1567023"/>
            <a:ext cx="11306110" cy="286658"/>
          </a:xfrm>
          <a:prstGeom prst="rect">
            <a:avLst/>
          </a:prstGeom>
        </p:spPr>
        <p:txBody>
          <a:bodyPr/>
          <a:lstStyle>
            <a:lvl1pPr marL="0" indent="0" algn="ctr">
              <a:buFontTx/>
              <a:buNone/>
              <a:defRPr sz="2000" b="1">
                <a:solidFill>
                  <a:srgbClr val="1478A7"/>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5" name="Marcador de texto 13">
            <a:extLst>
              <a:ext uri="{FF2B5EF4-FFF2-40B4-BE49-F238E27FC236}">
                <a16:creationId xmlns:a16="http://schemas.microsoft.com/office/drawing/2014/main" id="{EEA665DC-02BA-8E94-9231-8D3A3F083D45}"/>
              </a:ext>
            </a:extLst>
          </p:cNvPr>
          <p:cNvSpPr>
            <a:spLocks noGrp="1"/>
          </p:cNvSpPr>
          <p:nvPr>
            <p:ph type="body" sz="quarter" idx="18"/>
          </p:nvPr>
        </p:nvSpPr>
        <p:spPr>
          <a:xfrm>
            <a:off x="573086" y="4720770"/>
            <a:ext cx="3670301"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6" name="Marcador de texto 13">
            <a:extLst>
              <a:ext uri="{FF2B5EF4-FFF2-40B4-BE49-F238E27FC236}">
                <a16:creationId xmlns:a16="http://schemas.microsoft.com/office/drawing/2014/main" id="{8D92FC29-5E2D-9859-39A6-9489910E17D0}"/>
              </a:ext>
            </a:extLst>
          </p:cNvPr>
          <p:cNvSpPr>
            <a:spLocks noGrp="1"/>
          </p:cNvSpPr>
          <p:nvPr>
            <p:ph type="body" sz="quarter" idx="19"/>
          </p:nvPr>
        </p:nvSpPr>
        <p:spPr>
          <a:xfrm>
            <a:off x="4375539" y="4720770"/>
            <a:ext cx="3619500"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7" name="Marcador de texto 13">
            <a:extLst>
              <a:ext uri="{FF2B5EF4-FFF2-40B4-BE49-F238E27FC236}">
                <a16:creationId xmlns:a16="http://schemas.microsoft.com/office/drawing/2014/main" id="{93970A42-E545-0F4B-84D8-22CE1C0DBA9F}"/>
              </a:ext>
            </a:extLst>
          </p:cNvPr>
          <p:cNvSpPr>
            <a:spLocks noGrp="1"/>
          </p:cNvSpPr>
          <p:nvPr>
            <p:ph type="body" sz="quarter" idx="20"/>
          </p:nvPr>
        </p:nvSpPr>
        <p:spPr>
          <a:xfrm>
            <a:off x="8074025" y="4720770"/>
            <a:ext cx="3663885"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8" name="Marcador de posición de imagen 18">
            <a:extLst>
              <a:ext uri="{FF2B5EF4-FFF2-40B4-BE49-F238E27FC236}">
                <a16:creationId xmlns:a16="http://schemas.microsoft.com/office/drawing/2014/main" id="{B04DE42B-EFBC-C1B9-2712-A508F5169252}"/>
              </a:ext>
            </a:extLst>
          </p:cNvPr>
          <p:cNvSpPr>
            <a:spLocks noGrp="1"/>
          </p:cNvSpPr>
          <p:nvPr>
            <p:ph type="pic" sz="quarter" idx="21"/>
          </p:nvPr>
        </p:nvSpPr>
        <p:spPr>
          <a:xfrm>
            <a:off x="573088" y="2097088"/>
            <a:ext cx="3670300" cy="2432050"/>
          </a:xfrm>
          <a:prstGeom prst="rect">
            <a:avLst/>
          </a:prstGeom>
        </p:spPr>
        <p:txBody>
          <a:bodyPr/>
          <a:lstStyle>
            <a:lvl1pPr marL="0" indent="0" algn="ctr">
              <a:buNone/>
              <a:defRPr/>
            </a:lvl1pPr>
          </a:lstStyle>
          <a:p>
            <a:endParaRPr lang="es-ES" dirty="0"/>
          </a:p>
        </p:txBody>
      </p:sp>
      <p:sp>
        <p:nvSpPr>
          <p:cNvPr id="9" name="Marcador de posición de imagen 18">
            <a:extLst>
              <a:ext uri="{FF2B5EF4-FFF2-40B4-BE49-F238E27FC236}">
                <a16:creationId xmlns:a16="http://schemas.microsoft.com/office/drawing/2014/main" id="{9E346EE3-5D33-B7DE-4C08-3063747275CD}"/>
              </a:ext>
            </a:extLst>
          </p:cNvPr>
          <p:cNvSpPr>
            <a:spLocks noGrp="1"/>
          </p:cNvSpPr>
          <p:nvPr>
            <p:ph type="pic" sz="quarter" idx="22"/>
          </p:nvPr>
        </p:nvSpPr>
        <p:spPr>
          <a:xfrm>
            <a:off x="4324739" y="2097088"/>
            <a:ext cx="3670300" cy="2432050"/>
          </a:xfrm>
          <a:prstGeom prst="rect">
            <a:avLst/>
          </a:prstGeom>
        </p:spPr>
        <p:txBody>
          <a:bodyPr/>
          <a:lstStyle>
            <a:lvl1pPr marL="0" indent="0" algn="ctr">
              <a:buNone/>
              <a:defRPr/>
            </a:lvl1pPr>
          </a:lstStyle>
          <a:p>
            <a:endParaRPr lang="es-ES" dirty="0"/>
          </a:p>
        </p:txBody>
      </p:sp>
      <p:sp>
        <p:nvSpPr>
          <p:cNvPr id="10" name="Marcador de posición de imagen 18">
            <a:extLst>
              <a:ext uri="{FF2B5EF4-FFF2-40B4-BE49-F238E27FC236}">
                <a16:creationId xmlns:a16="http://schemas.microsoft.com/office/drawing/2014/main" id="{B310466E-F03C-2EFD-8F91-2B62F50A65AB}"/>
              </a:ext>
            </a:extLst>
          </p:cNvPr>
          <p:cNvSpPr>
            <a:spLocks noGrp="1"/>
          </p:cNvSpPr>
          <p:nvPr>
            <p:ph type="pic" sz="quarter" idx="23"/>
          </p:nvPr>
        </p:nvSpPr>
        <p:spPr>
          <a:xfrm>
            <a:off x="8081865" y="2097088"/>
            <a:ext cx="3670300" cy="2432050"/>
          </a:xfrm>
          <a:prstGeom prst="rect">
            <a:avLst/>
          </a:prstGeom>
        </p:spPr>
        <p:txBody>
          <a:bodyPr/>
          <a:lstStyle>
            <a:lvl1pPr marL="0" indent="0" algn="ctr">
              <a:buNone/>
              <a:defRPr/>
            </a:lvl1pPr>
          </a:lstStyle>
          <a:p>
            <a:endParaRPr lang="es-ES" dirty="0"/>
          </a:p>
        </p:txBody>
      </p:sp>
    </p:spTree>
    <p:extLst>
      <p:ext uri="{BB962C8B-B14F-4D97-AF65-F5344CB8AC3E}">
        <p14:creationId xmlns:p14="http://schemas.microsoft.com/office/powerpoint/2010/main" val="1826865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B5420A-99C1-4E8D-88E2-FB9CC3195AAE}"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209569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00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F7B71E-CAF3-4CB7-BE82-4A45962E26BF}"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172185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8C7C06E-6AF9-4C66-A2FB-AD44DD39779A}"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587637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FB06BDF-3D96-4114-8A77-BF1A2A479660}"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2726414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F3D55BD-D1A4-4716-805A-EE4F8B81DA92}"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3787464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1BDD66-8DFB-428F-AA8B-2357EB94BBBD}"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3694312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4EE5EDD-4650-4E59-ADC6-2D746E657331}"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3463678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Slide Number Placeholder 5"/>
          <p:cNvSpPr txBox="1">
            <a:spLocks/>
          </p:cNvSpPr>
          <p:nvPr userDrawn="1"/>
        </p:nvSpPr>
        <p:spPr>
          <a:xfrm>
            <a:off x="8169275" y="6375400"/>
            <a:ext cx="3651250" cy="365125"/>
          </a:xfrm>
          <a:prstGeom prst="rect">
            <a:avLst/>
          </a:prstGeom>
        </p:spPr>
        <p:txBody>
          <a:bodyPr/>
          <a:lstStyle>
            <a:defPPr>
              <a:defRPr lang="es-ES"/>
            </a:defPPr>
            <a:lvl1pPr algn="r" rtl="0" eaLnBrk="0" fontAlgn="base" hangingPunct="0">
              <a:spcBef>
                <a:spcPct val="0"/>
              </a:spcBef>
              <a:spcAft>
                <a:spcPct val="0"/>
              </a:spcAft>
              <a:defRPr sz="1300" kern="1200" baseline="0">
                <a:solidFill>
                  <a:srgbClr val="1478A7"/>
                </a:solidFill>
                <a:latin typeface="century gothic"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02579B-B162-4636-90C1-6D7D6BF36D02}" type="slidenum">
              <a:rPr kumimoji="0" lang="uk-UA" sz="1300" b="0" i="0" u="none" strike="noStrike" kern="1200" cap="none" spc="0" normalizeH="0" baseline="0" noProof="0" smtClean="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3829320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7F80907-46E4-4561-B829-352F69B85B35}"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05069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B3A9667-AC89-4CC5-9F06-129B478FA15B}"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946296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B5420A-99C1-4E8D-88E2-FB9CC3195AAE}"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227286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ítol, secció o titula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C66DC2B-542D-7C25-C270-54463EDBC7DD}"/>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E4E9745-1E96-7646-889A-BC221BFDD915}"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4" name="Subtitle 2">
            <a:extLst>
              <a:ext uri="{FF2B5EF4-FFF2-40B4-BE49-F238E27FC236}">
                <a16:creationId xmlns:a16="http://schemas.microsoft.com/office/drawing/2014/main" id="{EFA057EF-BD49-8148-CCA5-AB77F779C387}"/>
              </a:ext>
            </a:extLst>
          </p:cNvPr>
          <p:cNvSpPr txBox="1">
            <a:spLocks/>
          </p:cNvSpPr>
          <p:nvPr userDrawn="1"/>
        </p:nvSpPr>
        <p:spPr>
          <a:xfrm>
            <a:off x="1108075" y="2728913"/>
            <a:ext cx="7412038" cy="1655762"/>
          </a:xfrm>
          <a:prstGeom prst="rect">
            <a:avLst/>
          </a:prstGeom>
        </p:spPr>
        <p:txBody>
          <a:bodyPr/>
          <a:lstStyle>
            <a:lvl1pPr marL="0" indent="0" algn="l" rtl="0" fontAlgn="base">
              <a:lnSpc>
                <a:spcPct val="90000"/>
              </a:lnSpc>
              <a:spcBef>
                <a:spcPts val="1000"/>
              </a:spcBef>
              <a:spcAft>
                <a:spcPct val="0"/>
              </a:spcAft>
              <a:buFont typeface="Arial" charset="0"/>
              <a:buNone/>
              <a:defRPr sz="2400" b="1" kern="1200">
                <a:solidFill>
                  <a:schemeClr val="bg1"/>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chemeClr val="bg1"/>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chemeClr val="bg1"/>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dirty="0"/>
              <a:t> </a:t>
            </a:r>
          </a:p>
        </p:txBody>
      </p:sp>
      <p:sp>
        <p:nvSpPr>
          <p:cNvPr id="11" name="Marcador de contenido 7">
            <a:extLst>
              <a:ext uri="{FF2B5EF4-FFF2-40B4-BE49-F238E27FC236}">
                <a16:creationId xmlns:a16="http://schemas.microsoft.com/office/drawing/2014/main" id="{8F38745F-5E02-EFEF-8A24-F2F2EE7EE9FA}"/>
              </a:ext>
            </a:extLst>
          </p:cNvPr>
          <p:cNvSpPr>
            <a:spLocks noGrp="1"/>
          </p:cNvSpPr>
          <p:nvPr>
            <p:ph sz="quarter" idx="12"/>
          </p:nvPr>
        </p:nvSpPr>
        <p:spPr>
          <a:xfrm>
            <a:off x="695325" y="541338"/>
            <a:ext cx="7382846" cy="1246189"/>
          </a:xfrm>
          <a:prstGeom prst="rect">
            <a:avLst/>
          </a:prstGeom>
        </p:spPr>
        <p:txBody>
          <a:bodyPr/>
          <a:lstStyle>
            <a:lvl1pPr marL="0" indent="0">
              <a:buNone/>
              <a:defRPr sz="4000" b="1">
                <a:solidFill>
                  <a:schemeClr val="bg1"/>
                </a:solidFill>
              </a:defRPr>
            </a:lvl1pPr>
            <a:lvl2pPr marL="457200" indent="0">
              <a:buNone/>
              <a:defRPr sz="4000" b="1">
                <a:solidFill>
                  <a:schemeClr val="bg1"/>
                </a:solidFill>
              </a:defRPr>
            </a:lvl2pPr>
            <a:lvl3pPr marL="914400" indent="0">
              <a:buNone/>
              <a:defRPr sz="4000" b="1">
                <a:solidFill>
                  <a:schemeClr val="bg1"/>
                </a:solidFill>
              </a:defRPr>
            </a:lvl3pPr>
            <a:lvl4pPr marL="1371600" indent="0">
              <a:buNone/>
              <a:defRPr sz="4000" b="1">
                <a:solidFill>
                  <a:schemeClr val="bg1"/>
                </a:solidFill>
              </a:defRPr>
            </a:lvl4pPr>
            <a:lvl5pPr marL="1828800" indent="0">
              <a:buNone/>
              <a:defRPr sz="4000" b="1">
                <a:solidFill>
                  <a:schemeClr val="bg1"/>
                </a:solidFill>
              </a:defRPr>
            </a:lvl5pPr>
          </a:lstStyle>
          <a:p>
            <a:pPr lvl="0"/>
            <a:r>
              <a:rPr lang="es-ES" dirty="0"/>
              <a:t>Haga clic para modificar los estilos de texto del patrón</a:t>
            </a:r>
          </a:p>
        </p:txBody>
      </p:sp>
      <p:sp>
        <p:nvSpPr>
          <p:cNvPr id="12" name="Marcador de contenido 9">
            <a:extLst>
              <a:ext uri="{FF2B5EF4-FFF2-40B4-BE49-F238E27FC236}">
                <a16:creationId xmlns:a16="http://schemas.microsoft.com/office/drawing/2014/main" id="{46FF4F99-E210-A4B4-0A16-2F0CC71EA12E}"/>
              </a:ext>
            </a:extLst>
          </p:cNvPr>
          <p:cNvSpPr>
            <a:spLocks noGrp="1"/>
          </p:cNvSpPr>
          <p:nvPr>
            <p:ph sz="quarter" idx="13"/>
          </p:nvPr>
        </p:nvSpPr>
        <p:spPr>
          <a:xfrm>
            <a:off x="695325" y="1999734"/>
            <a:ext cx="7382846" cy="1246188"/>
          </a:xfrm>
          <a:prstGeom prst="rect">
            <a:avLst/>
          </a:prstGeom>
        </p:spPr>
        <p:txBody>
          <a:bodyPr/>
          <a:lstStyle>
            <a:lvl1pPr marL="0" indent="0">
              <a:buNone/>
              <a:defRPr sz="16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s-ES" dirty="0"/>
              <a:t>Haga clic para modificar los estilos de texto del patrón</a:t>
            </a:r>
          </a:p>
        </p:txBody>
      </p:sp>
    </p:spTree>
    <p:extLst>
      <p:ext uri="{BB962C8B-B14F-4D97-AF65-F5344CB8AC3E}">
        <p14:creationId xmlns:p14="http://schemas.microsoft.com/office/powerpoint/2010/main" val="39879803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39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F7B71E-CAF3-4CB7-BE82-4A45962E26BF}"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3460547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8C7C06E-6AF9-4C66-A2FB-AD44DD39779A}"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099346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FB06BDF-3D96-4114-8A77-BF1A2A479660}"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2526803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F3D55BD-D1A4-4716-805A-EE4F8B81DA92}"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269678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31BDD66-8DFB-428F-AA8B-2357EB94BBBD}"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13943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4EE5EDD-4650-4E59-ADC6-2D746E657331}"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523974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Slide Number Placeholder 5"/>
          <p:cNvSpPr txBox="1">
            <a:spLocks/>
          </p:cNvSpPr>
          <p:nvPr userDrawn="1"/>
        </p:nvSpPr>
        <p:spPr>
          <a:xfrm>
            <a:off x="8169275" y="6375400"/>
            <a:ext cx="3651250" cy="365125"/>
          </a:xfrm>
          <a:prstGeom prst="rect">
            <a:avLst/>
          </a:prstGeom>
        </p:spPr>
        <p:txBody>
          <a:bodyPr/>
          <a:lstStyle>
            <a:defPPr>
              <a:defRPr lang="es-ES"/>
            </a:defPPr>
            <a:lvl1pPr algn="r" rtl="0" eaLnBrk="0" fontAlgn="base" hangingPunct="0">
              <a:spcBef>
                <a:spcPct val="0"/>
              </a:spcBef>
              <a:spcAft>
                <a:spcPct val="0"/>
              </a:spcAft>
              <a:defRPr sz="1300" kern="1200" baseline="0">
                <a:solidFill>
                  <a:srgbClr val="1478A7"/>
                </a:solidFill>
                <a:latin typeface="century gothic"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02579B-B162-4636-90C1-6D7D6BF36D02}" type="slidenum">
              <a:rPr kumimoji="0" lang="uk-UA" sz="1300" b="0" i="0" u="none" strike="noStrike" kern="1200" cap="none" spc="0" normalizeH="0" baseline="0" noProof="0" smtClean="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3180574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7F80907-46E4-4561-B829-352F69B85B35}"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4290655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169275" y="6375400"/>
            <a:ext cx="3651250" cy="365125"/>
          </a:xfrm>
          <a:prstGeom prst="rect">
            <a:avLst/>
          </a:prstGeom>
        </p:spPr>
        <p:txBody>
          <a:bodyPr/>
          <a:lstStyle>
            <a:lvl1pPr algn="r">
              <a:defRPr sz="1300" baseline="0">
                <a:solidFill>
                  <a:srgbClr val="1478A7"/>
                </a:solidFill>
                <a:latin typeface="century gothic"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B3A9667-AC89-4CC5-9F06-129B478FA15B}" type="slidenum">
              <a:rPr kumimoji="0" lang="uk-UA" sz="1300" b="0" i="0" u="none" strike="noStrike" kern="1200" cap="none" spc="0" normalizeH="0" baseline="0" noProof="0">
                <a:ln>
                  <a:noFill/>
                </a:ln>
                <a:solidFill>
                  <a:srgbClr val="1478A7"/>
                </a:solidFill>
                <a:effectLst/>
                <a:uLnTx/>
                <a:uFillTx/>
                <a:latin typeface="century gothic"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uk-UA" sz="1300" b="0" i="0" u="none" strike="noStrike" kern="1200" cap="none" spc="0" normalizeH="0" baseline="0" noProof="0" dirty="0">
              <a:ln>
                <a:noFill/>
              </a:ln>
              <a:solidFill>
                <a:srgbClr val="1478A7"/>
              </a:solidFill>
              <a:effectLst/>
              <a:uLnTx/>
              <a:uFillTx/>
              <a:latin typeface="century gothic" charset="0"/>
              <a:ea typeface="+mn-ea"/>
              <a:cs typeface="+mn-cs"/>
            </a:endParaRPr>
          </a:p>
        </p:txBody>
      </p:sp>
    </p:spTree>
    <p:extLst>
      <p:ext uri="{BB962C8B-B14F-4D97-AF65-F5344CB8AC3E}">
        <p14:creationId xmlns:p14="http://schemas.microsoft.com/office/powerpoint/2010/main" val="138052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es de text">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71200B2B-B533-851F-D8D8-6ABDB629AD74}"/>
              </a:ext>
            </a:extLst>
          </p:cNvPr>
          <p:cNvSpPr>
            <a:spLocks noGrp="1"/>
          </p:cNvSpPr>
          <p:nvPr>
            <p:ph type="body" sz="quarter" idx="10"/>
          </p:nvPr>
        </p:nvSpPr>
        <p:spPr>
          <a:xfrm>
            <a:off x="431799" y="890588"/>
            <a:ext cx="11306111" cy="709613"/>
          </a:xfrm>
          <a:prstGeom prst="rect">
            <a:avLst/>
          </a:prstGeom>
        </p:spPr>
        <p:txBody>
          <a:bodyPr/>
          <a:lstStyle>
            <a:lvl1pPr marL="0" indent="0">
              <a:buFontTx/>
              <a:buNone/>
              <a:defRPr sz="3200" b="1">
                <a:solidFill>
                  <a:srgbClr val="1478A7"/>
                </a:solidFill>
              </a:defRPr>
            </a:lvl1pPr>
            <a:lvl2pPr marL="457200" indent="0">
              <a:buFontTx/>
              <a:buNone/>
              <a:defRPr sz="3200" b="1"/>
            </a:lvl2pPr>
            <a:lvl3pPr marL="914400" indent="0">
              <a:buFontTx/>
              <a:buNone/>
              <a:defRPr sz="3200" b="1"/>
            </a:lvl3pPr>
            <a:lvl4pPr marL="1371600" indent="0">
              <a:buFontTx/>
              <a:buNone/>
              <a:defRPr sz="3200" b="1"/>
            </a:lvl4pPr>
            <a:lvl5pPr marL="1828800" indent="0">
              <a:buFontTx/>
              <a:buNone/>
              <a:defRPr sz="3200" b="1"/>
            </a:lvl5pPr>
          </a:lstStyle>
          <a:p>
            <a:pPr lvl="0"/>
            <a:r>
              <a:rPr lang="es-ES" dirty="0"/>
              <a:t>Haga clic para modificar los estilos de texto del patrón</a:t>
            </a:r>
          </a:p>
        </p:txBody>
      </p:sp>
      <p:sp>
        <p:nvSpPr>
          <p:cNvPr id="10" name="Marcador de texto 9">
            <a:extLst>
              <a:ext uri="{FF2B5EF4-FFF2-40B4-BE49-F238E27FC236}">
                <a16:creationId xmlns:a16="http://schemas.microsoft.com/office/drawing/2014/main" id="{6AA3AC82-7AE6-C81A-6C4D-50C8F26422CF}"/>
              </a:ext>
            </a:extLst>
          </p:cNvPr>
          <p:cNvSpPr>
            <a:spLocks noGrp="1"/>
          </p:cNvSpPr>
          <p:nvPr>
            <p:ph type="body" sz="quarter" idx="11"/>
          </p:nvPr>
        </p:nvSpPr>
        <p:spPr>
          <a:xfrm>
            <a:off x="431799" y="1773237"/>
            <a:ext cx="5556251" cy="3918435"/>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11" name="Marcador de texto 9">
            <a:extLst>
              <a:ext uri="{FF2B5EF4-FFF2-40B4-BE49-F238E27FC236}">
                <a16:creationId xmlns:a16="http://schemas.microsoft.com/office/drawing/2014/main" id="{7A2CEFF1-DE6F-9CA4-B8AC-E960658A2787}"/>
              </a:ext>
            </a:extLst>
          </p:cNvPr>
          <p:cNvSpPr>
            <a:spLocks noGrp="1"/>
          </p:cNvSpPr>
          <p:nvPr>
            <p:ph type="body" sz="quarter" idx="12"/>
          </p:nvPr>
        </p:nvSpPr>
        <p:spPr>
          <a:xfrm>
            <a:off x="6256337" y="1773238"/>
            <a:ext cx="5556251" cy="3918434"/>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14" name="Marcador de texto 13">
            <a:extLst>
              <a:ext uri="{FF2B5EF4-FFF2-40B4-BE49-F238E27FC236}">
                <a16:creationId xmlns:a16="http://schemas.microsoft.com/office/drawing/2014/main" id="{C291F60C-73FD-3F25-631F-EB4580BF1EDA}"/>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Tree>
    <p:extLst>
      <p:ext uri="{BB962C8B-B14F-4D97-AF65-F5344CB8AC3E}">
        <p14:creationId xmlns:p14="http://schemas.microsoft.com/office/powerpoint/2010/main" val="3283668372"/>
      </p:ext>
    </p:extLst>
  </p:cSld>
  <p:clrMapOvr>
    <a:masterClrMapping/>
  </p:clrMapOvr>
  <p:extLst>
    <p:ext uri="{DCECCB84-F9BA-43D5-87BE-67443E8EF086}">
      <p15:sldGuideLst xmlns:p15="http://schemas.microsoft.com/office/powerpoint/2012/main">
        <p15:guide id="1" orient="horz" pos="1117" userDrawn="1">
          <p15:clr>
            <a:srgbClr val="FBAE40"/>
          </p15:clr>
        </p15:guide>
        <p15:guide id="2" pos="37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 imatge a la dret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47790BE9-A1E4-EE34-A0D5-73033183082B}"/>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8" name="Marcador de texto 7">
            <a:extLst>
              <a:ext uri="{FF2B5EF4-FFF2-40B4-BE49-F238E27FC236}">
                <a16:creationId xmlns:a16="http://schemas.microsoft.com/office/drawing/2014/main" id="{485B5D56-F28A-5E09-1C48-EB2D4EC683E5}"/>
              </a:ext>
            </a:extLst>
          </p:cNvPr>
          <p:cNvSpPr>
            <a:spLocks noGrp="1"/>
          </p:cNvSpPr>
          <p:nvPr>
            <p:ph type="body" sz="quarter" idx="14"/>
          </p:nvPr>
        </p:nvSpPr>
        <p:spPr>
          <a:xfrm>
            <a:off x="442913"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9" name="Marcador de texto 7">
            <a:extLst>
              <a:ext uri="{FF2B5EF4-FFF2-40B4-BE49-F238E27FC236}">
                <a16:creationId xmlns:a16="http://schemas.microsoft.com/office/drawing/2014/main" id="{A011B34C-A1ED-B59B-3C14-33E52A184ACD}"/>
              </a:ext>
            </a:extLst>
          </p:cNvPr>
          <p:cNvSpPr>
            <a:spLocks noGrp="1"/>
          </p:cNvSpPr>
          <p:nvPr>
            <p:ph type="body" sz="quarter" idx="15"/>
          </p:nvPr>
        </p:nvSpPr>
        <p:spPr>
          <a:xfrm>
            <a:off x="442913"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11" name="Marcador de posición de imagen 10">
            <a:extLst>
              <a:ext uri="{FF2B5EF4-FFF2-40B4-BE49-F238E27FC236}">
                <a16:creationId xmlns:a16="http://schemas.microsoft.com/office/drawing/2014/main" id="{3AE4F652-E88A-FB74-187A-BE63832B07EC}"/>
              </a:ext>
            </a:extLst>
          </p:cNvPr>
          <p:cNvSpPr>
            <a:spLocks noGrp="1"/>
          </p:cNvSpPr>
          <p:nvPr>
            <p:ph type="pic" sz="quarter" idx="16"/>
          </p:nvPr>
        </p:nvSpPr>
        <p:spPr>
          <a:xfrm>
            <a:off x="6230938"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3216879096"/>
      </p:ext>
    </p:extLst>
  </p:cSld>
  <p:clrMapOvr>
    <a:masterClrMapping/>
  </p:clrMapOvr>
  <p:extLst>
    <p:ext uri="{DCECCB84-F9BA-43D5-87BE-67443E8EF086}">
      <p15:sldGuideLst xmlns:p15="http://schemas.microsoft.com/office/powerpoint/2012/main">
        <p15:guide id="1" pos="2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 imatge a l'esquerra">
    <p:spTree>
      <p:nvGrpSpPr>
        <p:cNvPr id="1" name=""/>
        <p:cNvGrpSpPr/>
        <p:nvPr/>
      </p:nvGrpSpPr>
      <p:grpSpPr>
        <a:xfrm>
          <a:off x="0" y="0"/>
          <a:ext cx="0" cy="0"/>
          <a:chOff x="0" y="0"/>
          <a:chExt cx="0" cy="0"/>
        </a:xfrm>
      </p:grpSpPr>
      <p:sp>
        <p:nvSpPr>
          <p:cNvPr id="3" name="Marcador de texto 13">
            <a:extLst>
              <a:ext uri="{FF2B5EF4-FFF2-40B4-BE49-F238E27FC236}">
                <a16:creationId xmlns:a16="http://schemas.microsoft.com/office/drawing/2014/main" id="{B039B6E9-61BE-3B07-31F9-97501DD7CB6C}"/>
              </a:ext>
            </a:extLst>
          </p:cNvPr>
          <p:cNvSpPr>
            <a:spLocks noGrp="1"/>
          </p:cNvSpPr>
          <p:nvPr>
            <p:ph type="body" sz="quarter" idx="13"/>
          </p:nvPr>
        </p:nvSpPr>
        <p:spPr>
          <a:xfrm>
            <a:off x="431800" y="279399"/>
            <a:ext cx="2180771" cy="498152"/>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4" name="Marcador de texto 7">
            <a:extLst>
              <a:ext uri="{FF2B5EF4-FFF2-40B4-BE49-F238E27FC236}">
                <a16:creationId xmlns:a16="http://schemas.microsoft.com/office/drawing/2014/main" id="{9E8D7976-2FF8-F5E7-92A0-2B36F8132964}"/>
              </a:ext>
            </a:extLst>
          </p:cNvPr>
          <p:cNvSpPr>
            <a:spLocks noGrp="1"/>
          </p:cNvSpPr>
          <p:nvPr>
            <p:ph type="body" sz="quarter" idx="14"/>
          </p:nvPr>
        </p:nvSpPr>
        <p:spPr>
          <a:xfrm>
            <a:off x="6096000" y="1681162"/>
            <a:ext cx="5653087" cy="390525"/>
          </a:xfrm>
          <a:prstGeom prst="rect">
            <a:avLst/>
          </a:prstGeom>
        </p:spPr>
        <p:txBody>
          <a:bodyPr/>
          <a:lstStyle>
            <a:lvl1pPr marL="0" indent="0">
              <a:buFontTx/>
              <a:buNone/>
              <a:defRPr sz="2000" b="1">
                <a:solidFill>
                  <a:srgbClr val="1478A7"/>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5" name="Marcador de texto 7">
            <a:extLst>
              <a:ext uri="{FF2B5EF4-FFF2-40B4-BE49-F238E27FC236}">
                <a16:creationId xmlns:a16="http://schemas.microsoft.com/office/drawing/2014/main" id="{07BE58A4-5AB2-11C3-6C5F-7C1E0F454D84}"/>
              </a:ext>
            </a:extLst>
          </p:cNvPr>
          <p:cNvSpPr>
            <a:spLocks noGrp="1"/>
          </p:cNvSpPr>
          <p:nvPr>
            <p:ph type="body" sz="quarter" idx="15"/>
          </p:nvPr>
        </p:nvSpPr>
        <p:spPr>
          <a:xfrm>
            <a:off x="6096000" y="2278321"/>
            <a:ext cx="5653087" cy="2495292"/>
          </a:xfrm>
          <a:prstGeom prst="rect">
            <a:avLst/>
          </a:prstGeom>
        </p:spPr>
        <p:txBody>
          <a:bodyPr/>
          <a:lstStyle>
            <a:lvl1pPr marL="0" indent="0">
              <a:buFontTx/>
              <a:buNone/>
              <a:defRPr sz="1200" b="0">
                <a:solidFill>
                  <a:schemeClr val="tx1"/>
                </a:solidFill>
              </a:defRPr>
            </a:lvl1pPr>
            <a:lvl2pPr marL="457200" indent="0">
              <a:buFontTx/>
              <a:buNone/>
              <a:defRPr sz="2000" b="1">
                <a:solidFill>
                  <a:srgbClr val="1478A7"/>
                </a:solidFill>
              </a:defRPr>
            </a:lvl2pPr>
            <a:lvl3pPr marL="914400" indent="0">
              <a:buFontTx/>
              <a:buNone/>
              <a:defRPr sz="2000" b="1">
                <a:solidFill>
                  <a:srgbClr val="1478A7"/>
                </a:solidFill>
              </a:defRPr>
            </a:lvl3pPr>
            <a:lvl4pPr marL="1371600" indent="0">
              <a:buFontTx/>
              <a:buNone/>
              <a:defRPr sz="2000" b="1">
                <a:solidFill>
                  <a:srgbClr val="1478A7"/>
                </a:solidFill>
              </a:defRPr>
            </a:lvl4pPr>
            <a:lvl5pPr marL="1828800" indent="0">
              <a:buFontTx/>
              <a:buNone/>
              <a:defRPr sz="2000" b="1">
                <a:solidFill>
                  <a:srgbClr val="1478A7"/>
                </a:solidFill>
              </a:defRPr>
            </a:lvl5pPr>
          </a:lstStyle>
          <a:p>
            <a:pPr lvl="0"/>
            <a:r>
              <a:rPr lang="es-ES" dirty="0"/>
              <a:t>Haga clic para modificar los estilos de texto del patrón</a:t>
            </a:r>
          </a:p>
        </p:txBody>
      </p:sp>
      <p:sp>
        <p:nvSpPr>
          <p:cNvPr id="6" name="Marcador de posición de imagen 10">
            <a:extLst>
              <a:ext uri="{FF2B5EF4-FFF2-40B4-BE49-F238E27FC236}">
                <a16:creationId xmlns:a16="http://schemas.microsoft.com/office/drawing/2014/main" id="{618B8E76-7111-F5E0-C29A-EF2E86349808}"/>
              </a:ext>
            </a:extLst>
          </p:cNvPr>
          <p:cNvSpPr>
            <a:spLocks noGrp="1"/>
          </p:cNvSpPr>
          <p:nvPr>
            <p:ph type="pic" sz="quarter" idx="16"/>
          </p:nvPr>
        </p:nvSpPr>
        <p:spPr>
          <a:xfrm>
            <a:off x="526823" y="1681163"/>
            <a:ext cx="5327650" cy="2841625"/>
          </a:xfrm>
          <a:prstGeom prst="rect">
            <a:avLst/>
          </a:prstGeom>
        </p:spPr>
        <p:txBody>
          <a:bodyPr/>
          <a:lstStyle/>
          <a:p>
            <a:endParaRPr lang="es-ES" dirty="0"/>
          </a:p>
        </p:txBody>
      </p:sp>
    </p:spTree>
    <p:extLst>
      <p:ext uri="{BB962C8B-B14F-4D97-AF65-F5344CB8AC3E}">
        <p14:creationId xmlns:p14="http://schemas.microsoft.com/office/powerpoint/2010/main" val="118384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es - fotos">
    <p:spTree>
      <p:nvGrpSpPr>
        <p:cNvPr id="1" name=""/>
        <p:cNvGrpSpPr/>
        <p:nvPr/>
      </p:nvGrpSpPr>
      <p:grpSpPr>
        <a:xfrm>
          <a:off x="0" y="0"/>
          <a:ext cx="0" cy="0"/>
          <a:chOff x="0" y="0"/>
          <a:chExt cx="0" cy="0"/>
        </a:xfrm>
      </p:grpSpPr>
      <p:sp>
        <p:nvSpPr>
          <p:cNvPr id="10" name="Marcador de texto 13">
            <a:extLst>
              <a:ext uri="{FF2B5EF4-FFF2-40B4-BE49-F238E27FC236}">
                <a16:creationId xmlns:a16="http://schemas.microsoft.com/office/drawing/2014/main" id="{334D1EA1-93D6-C9A0-521F-7CC337F4E471}"/>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11" name="Marcador de texto 13">
            <a:extLst>
              <a:ext uri="{FF2B5EF4-FFF2-40B4-BE49-F238E27FC236}">
                <a16:creationId xmlns:a16="http://schemas.microsoft.com/office/drawing/2014/main" id="{79493822-A03F-9DD3-22A3-4D1F8BDF3DF1}"/>
              </a:ext>
            </a:extLst>
          </p:cNvPr>
          <p:cNvSpPr>
            <a:spLocks noGrp="1"/>
          </p:cNvSpPr>
          <p:nvPr>
            <p:ph type="body" sz="quarter" idx="14"/>
          </p:nvPr>
        </p:nvSpPr>
        <p:spPr>
          <a:xfrm>
            <a:off x="431800" y="1567023"/>
            <a:ext cx="11306110" cy="286658"/>
          </a:xfrm>
          <a:prstGeom prst="rect">
            <a:avLst/>
          </a:prstGeom>
        </p:spPr>
        <p:txBody>
          <a:bodyPr/>
          <a:lstStyle>
            <a:lvl1pPr marL="0" indent="0" algn="ctr">
              <a:buFontTx/>
              <a:buNone/>
              <a:defRPr sz="2000" b="1">
                <a:solidFill>
                  <a:srgbClr val="1478A7"/>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15" name="Marcador de texto 13">
            <a:extLst>
              <a:ext uri="{FF2B5EF4-FFF2-40B4-BE49-F238E27FC236}">
                <a16:creationId xmlns:a16="http://schemas.microsoft.com/office/drawing/2014/main" id="{A2DA360C-52F7-5A9D-2818-370E3679E728}"/>
              </a:ext>
            </a:extLst>
          </p:cNvPr>
          <p:cNvSpPr>
            <a:spLocks noGrp="1"/>
          </p:cNvSpPr>
          <p:nvPr>
            <p:ph type="body" sz="quarter" idx="18"/>
          </p:nvPr>
        </p:nvSpPr>
        <p:spPr>
          <a:xfrm>
            <a:off x="573086" y="4720770"/>
            <a:ext cx="3670301"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16" name="Marcador de texto 13">
            <a:extLst>
              <a:ext uri="{FF2B5EF4-FFF2-40B4-BE49-F238E27FC236}">
                <a16:creationId xmlns:a16="http://schemas.microsoft.com/office/drawing/2014/main" id="{D057497D-1ED1-E2BB-2B7A-1EF243C3C6D5}"/>
              </a:ext>
            </a:extLst>
          </p:cNvPr>
          <p:cNvSpPr>
            <a:spLocks noGrp="1"/>
          </p:cNvSpPr>
          <p:nvPr>
            <p:ph type="body" sz="quarter" idx="19"/>
          </p:nvPr>
        </p:nvSpPr>
        <p:spPr>
          <a:xfrm>
            <a:off x="4375539" y="4720770"/>
            <a:ext cx="3619500"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17" name="Marcador de texto 13">
            <a:extLst>
              <a:ext uri="{FF2B5EF4-FFF2-40B4-BE49-F238E27FC236}">
                <a16:creationId xmlns:a16="http://schemas.microsoft.com/office/drawing/2014/main" id="{99076A50-49F0-3D66-325E-70E7A8C2697D}"/>
              </a:ext>
            </a:extLst>
          </p:cNvPr>
          <p:cNvSpPr>
            <a:spLocks noGrp="1"/>
          </p:cNvSpPr>
          <p:nvPr>
            <p:ph type="body" sz="quarter" idx="20"/>
          </p:nvPr>
        </p:nvSpPr>
        <p:spPr>
          <a:xfrm>
            <a:off x="8074025" y="4720770"/>
            <a:ext cx="3663885" cy="386185"/>
          </a:xfrm>
          <a:prstGeom prst="rect">
            <a:avLst/>
          </a:prstGeom>
        </p:spPr>
        <p:txBody>
          <a:bodyPr/>
          <a:lstStyle>
            <a:lvl1pPr marL="0" indent="0" algn="ctr">
              <a:buFontTx/>
              <a:buNone/>
              <a:defRPr sz="1100" b="1">
                <a:solidFill>
                  <a:schemeClr val="tx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
        <p:nvSpPr>
          <p:cNvPr id="19" name="Marcador de posición de imagen 18">
            <a:extLst>
              <a:ext uri="{FF2B5EF4-FFF2-40B4-BE49-F238E27FC236}">
                <a16:creationId xmlns:a16="http://schemas.microsoft.com/office/drawing/2014/main" id="{A15A34B7-A6E4-52FE-56DB-471BD115BA2C}"/>
              </a:ext>
            </a:extLst>
          </p:cNvPr>
          <p:cNvSpPr>
            <a:spLocks noGrp="1"/>
          </p:cNvSpPr>
          <p:nvPr>
            <p:ph type="pic" sz="quarter" idx="21"/>
          </p:nvPr>
        </p:nvSpPr>
        <p:spPr>
          <a:xfrm>
            <a:off x="573088" y="2097088"/>
            <a:ext cx="3670300" cy="2432050"/>
          </a:xfrm>
          <a:prstGeom prst="rect">
            <a:avLst/>
          </a:prstGeom>
        </p:spPr>
        <p:txBody>
          <a:bodyPr/>
          <a:lstStyle>
            <a:lvl1pPr marL="0" indent="0" algn="ctr">
              <a:buNone/>
              <a:defRPr/>
            </a:lvl1pPr>
          </a:lstStyle>
          <a:p>
            <a:endParaRPr lang="es-ES" dirty="0"/>
          </a:p>
        </p:txBody>
      </p:sp>
      <p:sp>
        <p:nvSpPr>
          <p:cNvPr id="20" name="Marcador de posición de imagen 18">
            <a:extLst>
              <a:ext uri="{FF2B5EF4-FFF2-40B4-BE49-F238E27FC236}">
                <a16:creationId xmlns:a16="http://schemas.microsoft.com/office/drawing/2014/main" id="{11F99452-4932-3A7E-F6A3-3AC9687EF910}"/>
              </a:ext>
            </a:extLst>
          </p:cNvPr>
          <p:cNvSpPr>
            <a:spLocks noGrp="1"/>
          </p:cNvSpPr>
          <p:nvPr>
            <p:ph type="pic" sz="quarter" idx="22"/>
          </p:nvPr>
        </p:nvSpPr>
        <p:spPr>
          <a:xfrm>
            <a:off x="4324739" y="2097088"/>
            <a:ext cx="3670300" cy="2432050"/>
          </a:xfrm>
          <a:prstGeom prst="rect">
            <a:avLst/>
          </a:prstGeom>
        </p:spPr>
        <p:txBody>
          <a:bodyPr/>
          <a:lstStyle>
            <a:lvl1pPr marL="0" indent="0" algn="ctr">
              <a:buNone/>
              <a:defRPr/>
            </a:lvl1pPr>
          </a:lstStyle>
          <a:p>
            <a:endParaRPr lang="es-ES" dirty="0"/>
          </a:p>
        </p:txBody>
      </p:sp>
      <p:sp>
        <p:nvSpPr>
          <p:cNvPr id="21" name="Marcador de posición de imagen 18">
            <a:extLst>
              <a:ext uri="{FF2B5EF4-FFF2-40B4-BE49-F238E27FC236}">
                <a16:creationId xmlns:a16="http://schemas.microsoft.com/office/drawing/2014/main" id="{0AD30C13-060A-17CB-F4D9-0AF1820AC9A9}"/>
              </a:ext>
            </a:extLst>
          </p:cNvPr>
          <p:cNvSpPr>
            <a:spLocks noGrp="1"/>
          </p:cNvSpPr>
          <p:nvPr>
            <p:ph type="pic" sz="quarter" idx="23"/>
          </p:nvPr>
        </p:nvSpPr>
        <p:spPr>
          <a:xfrm>
            <a:off x="8081865" y="2097088"/>
            <a:ext cx="3670300" cy="2432050"/>
          </a:xfrm>
          <a:prstGeom prst="rect">
            <a:avLst/>
          </a:prstGeom>
        </p:spPr>
        <p:txBody>
          <a:bodyPr/>
          <a:lstStyle>
            <a:lvl1pPr marL="0" indent="0" algn="ctr">
              <a:buNone/>
              <a:defRPr/>
            </a:lvl1pPr>
          </a:lstStyle>
          <a:p>
            <a:endParaRPr lang="es-ES" dirty="0"/>
          </a:p>
        </p:txBody>
      </p:sp>
    </p:spTree>
    <p:extLst>
      <p:ext uri="{BB962C8B-B14F-4D97-AF65-F5344CB8AC3E}">
        <p14:creationId xmlns:p14="http://schemas.microsoft.com/office/powerpoint/2010/main" val="397603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es de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2F99C89-2248-381D-01FB-3F8F4228B1CE}"/>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46CAF55-5500-3847-9747-8E75D947EA0E}"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3" name="Marcador de texto 7">
            <a:extLst>
              <a:ext uri="{FF2B5EF4-FFF2-40B4-BE49-F238E27FC236}">
                <a16:creationId xmlns:a16="http://schemas.microsoft.com/office/drawing/2014/main" id="{3D8B7AF6-4161-2C9E-9940-96E0FAB8ED2A}"/>
              </a:ext>
            </a:extLst>
          </p:cNvPr>
          <p:cNvSpPr>
            <a:spLocks noGrp="1"/>
          </p:cNvSpPr>
          <p:nvPr>
            <p:ph type="body" sz="quarter" idx="10"/>
          </p:nvPr>
        </p:nvSpPr>
        <p:spPr>
          <a:xfrm>
            <a:off x="431799" y="890588"/>
            <a:ext cx="11306111" cy="709613"/>
          </a:xfrm>
          <a:prstGeom prst="rect">
            <a:avLst/>
          </a:prstGeom>
        </p:spPr>
        <p:txBody>
          <a:bodyPr/>
          <a:lstStyle>
            <a:lvl1pPr marL="0" indent="0">
              <a:buFontTx/>
              <a:buNone/>
              <a:defRPr sz="3200" b="1">
                <a:solidFill>
                  <a:srgbClr val="1478A7"/>
                </a:solidFill>
              </a:defRPr>
            </a:lvl1pPr>
            <a:lvl2pPr marL="457200" indent="0">
              <a:buFontTx/>
              <a:buNone/>
              <a:defRPr sz="3200" b="1"/>
            </a:lvl2pPr>
            <a:lvl3pPr marL="914400" indent="0">
              <a:buFontTx/>
              <a:buNone/>
              <a:defRPr sz="3200" b="1"/>
            </a:lvl3pPr>
            <a:lvl4pPr marL="1371600" indent="0">
              <a:buFontTx/>
              <a:buNone/>
              <a:defRPr sz="3200" b="1"/>
            </a:lvl4pPr>
            <a:lvl5pPr marL="1828800" indent="0">
              <a:buFontTx/>
              <a:buNone/>
              <a:defRPr sz="3200" b="1"/>
            </a:lvl5pPr>
          </a:lstStyle>
          <a:p>
            <a:pPr lvl="0"/>
            <a:r>
              <a:rPr lang="es-ES" dirty="0"/>
              <a:t>Haga clic para modificar los estilos de texto del patrón</a:t>
            </a:r>
          </a:p>
        </p:txBody>
      </p:sp>
      <p:sp>
        <p:nvSpPr>
          <p:cNvPr id="4" name="Marcador de texto 9">
            <a:extLst>
              <a:ext uri="{FF2B5EF4-FFF2-40B4-BE49-F238E27FC236}">
                <a16:creationId xmlns:a16="http://schemas.microsoft.com/office/drawing/2014/main" id="{82751162-4B79-BCD0-3880-09EA99EC66E0}"/>
              </a:ext>
            </a:extLst>
          </p:cNvPr>
          <p:cNvSpPr>
            <a:spLocks noGrp="1"/>
          </p:cNvSpPr>
          <p:nvPr>
            <p:ph type="body" sz="quarter" idx="11"/>
          </p:nvPr>
        </p:nvSpPr>
        <p:spPr>
          <a:xfrm>
            <a:off x="431799" y="1773237"/>
            <a:ext cx="5556251" cy="3918435"/>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7" name="Marcador de texto 9">
            <a:extLst>
              <a:ext uri="{FF2B5EF4-FFF2-40B4-BE49-F238E27FC236}">
                <a16:creationId xmlns:a16="http://schemas.microsoft.com/office/drawing/2014/main" id="{9E896149-0CC6-2967-6FA5-427C8C4EB567}"/>
              </a:ext>
            </a:extLst>
          </p:cNvPr>
          <p:cNvSpPr>
            <a:spLocks noGrp="1"/>
          </p:cNvSpPr>
          <p:nvPr>
            <p:ph type="body" sz="quarter" idx="12"/>
          </p:nvPr>
        </p:nvSpPr>
        <p:spPr>
          <a:xfrm>
            <a:off x="6256337" y="1773238"/>
            <a:ext cx="5556251" cy="3918434"/>
          </a:xfrm>
          <a:prstGeom prst="rect">
            <a:avLst/>
          </a:prstGeom>
        </p:spPr>
        <p:txBody>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s-ES" dirty="0"/>
              <a:t>Haga clic para modificar los estilos de texto del patrón</a:t>
            </a:r>
          </a:p>
        </p:txBody>
      </p:sp>
      <p:sp>
        <p:nvSpPr>
          <p:cNvPr id="8" name="Marcador de texto 13">
            <a:extLst>
              <a:ext uri="{FF2B5EF4-FFF2-40B4-BE49-F238E27FC236}">
                <a16:creationId xmlns:a16="http://schemas.microsoft.com/office/drawing/2014/main" id="{B3126BC5-E9B7-4F13-1DD5-39D0423EC694}"/>
              </a:ext>
            </a:extLst>
          </p:cNvPr>
          <p:cNvSpPr>
            <a:spLocks noGrp="1"/>
          </p:cNvSpPr>
          <p:nvPr>
            <p:ph type="body" sz="quarter" idx="13"/>
          </p:nvPr>
        </p:nvSpPr>
        <p:spPr>
          <a:xfrm>
            <a:off x="431800" y="279399"/>
            <a:ext cx="11306110" cy="286658"/>
          </a:xfrm>
          <a:prstGeom prst="rect">
            <a:avLst/>
          </a:prstGeom>
        </p:spPr>
        <p:txBody>
          <a:bodyPr/>
          <a:lstStyle>
            <a:lvl1pPr marL="0" indent="0">
              <a:buFontTx/>
              <a:buNone/>
              <a:defRPr sz="1100" b="1">
                <a:solidFill>
                  <a:srgbClr val="52B5D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es-ES" dirty="0"/>
              <a:t>Haga clic para modificar los estilos de texto del patrón</a:t>
            </a:r>
          </a:p>
        </p:txBody>
      </p:sp>
    </p:spTree>
    <p:extLst>
      <p:ext uri="{BB962C8B-B14F-4D97-AF65-F5344CB8AC3E}">
        <p14:creationId xmlns:p14="http://schemas.microsoft.com/office/powerpoint/2010/main" val="3779769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6.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10.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theme" Target="../theme/theme6.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4.jpeg"/><Relationship Id="rId5" Type="http://schemas.openxmlformats.org/officeDocument/2006/relationships/theme" Target="../theme/theme7.xml"/><Relationship Id="rId4"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5.jpeg"/><Relationship Id="rId5" Type="http://schemas.openxmlformats.org/officeDocument/2006/relationships/theme" Target="../theme/theme8.xml"/><Relationship Id="rId4"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6.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B60503-8DEF-17EC-6545-4A7FA5747EB0}"/>
              </a:ext>
            </a:extLst>
          </p:cNvPr>
          <p:cNvSpPr txBox="1">
            <a:spLocks/>
          </p:cNvSpPr>
          <p:nvPr userDrawn="1"/>
        </p:nvSpPr>
        <p:spPr>
          <a:xfrm>
            <a:off x="1108075" y="800100"/>
            <a:ext cx="7766050" cy="1754188"/>
          </a:xfrm>
          <a:prstGeom prst="rect">
            <a:avLst/>
          </a:prstGeom>
        </p:spPr>
        <p:txBody>
          <a:bodyPr anchor="b"/>
          <a:lstStyle>
            <a:lvl1pPr algn="l" rtl="0" fontAlgn="base">
              <a:lnSpc>
                <a:spcPct val="90000"/>
              </a:lnSpc>
              <a:spcBef>
                <a:spcPct val="0"/>
              </a:spcBef>
              <a:spcAft>
                <a:spcPct val="0"/>
              </a:spcAft>
              <a:defRPr sz="6000" b="1" kern="1200">
                <a:solidFill>
                  <a:schemeClr val="bg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eaLnBrk="1" hangingPunct="1">
              <a:defRPr/>
            </a:pPr>
            <a:r>
              <a:rPr lang="en-US" dirty="0"/>
              <a:t> </a:t>
            </a:r>
          </a:p>
        </p:txBody>
      </p:sp>
      <p:sp>
        <p:nvSpPr>
          <p:cNvPr id="8" name="Subtitle 2">
            <a:extLst>
              <a:ext uri="{FF2B5EF4-FFF2-40B4-BE49-F238E27FC236}">
                <a16:creationId xmlns:a16="http://schemas.microsoft.com/office/drawing/2014/main" id="{B7AB31C0-36D6-3152-C236-8E3FE51AA135}"/>
              </a:ext>
            </a:extLst>
          </p:cNvPr>
          <p:cNvSpPr txBox="1">
            <a:spLocks/>
          </p:cNvSpPr>
          <p:nvPr userDrawn="1"/>
        </p:nvSpPr>
        <p:spPr>
          <a:xfrm>
            <a:off x="1108075" y="2728913"/>
            <a:ext cx="7412038" cy="1655762"/>
          </a:xfrm>
          <a:prstGeom prst="rect">
            <a:avLst/>
          </a:prstGeom>
        </p:spPr>
        <p:txBody>
          <a:bodyPr/>
          <a:lstStyle>
            <a:lvl1pPr marL="0" indent="0" algn="l" rtl="0" fontAlgn="base">
              <a:lnSpc>
                <a:spcPct val="90000"/>
              </a:lnSpc>
              <a:spcBef>
                <a:spcPts val="1000"/>
              </a:spcBef>
              <a:spcAft>
                <a:spcPct val="0"/>
              </a:spcAft>
              <a:buFont typeface="Arial" charset="0"/>
              <a:buNone/>
              <a:defRPr sz="2400" b="1" kern="1200">
                <a:solidFill>
                  <a:schemeClr val="bg1"/>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chemeClr val="bg1"/>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chemeClr val="bg1"/>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dirty="0"/>
              <a:t> </a:t>
            </a:r>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56" r:id="rId3"/>
  </p:sldLayoutIdLst>
  <p:txStyles>
    <p:titleStyle>
      <a:lvl1pPr algn="l" rtl="0" eaLnBrk="0" fontAlgn="base" hangingPunct="0">
        <a:lnSpc>
          <a:spcPct val="90000"/>
        </a:lnSpc>
        <a:spcBef>
          <a:spcPct val="0"/>
        </a:spcBef>
        <a:spcAft>
          <a:spcPct val="0"/>
        </a:spcAft>
        <a:defRPr sz="44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b="1">
          <a:solidFill>
            <a:schemeClr val="bg1"/>
          </a:solidFill>
          <a:latin typeface="Century Gothic" charset="0"/>
        </a:defRPr>
      </a:lvl2pPr>
      <a:lvl3pPr algn="l" rtl="0" eaLnBrk="0" fontAlgn="base" hangingPunct="0">
        <a:lnSpc>
          <a:spcPct val="90000"/>
        </a:lnSpc>
        <a:spcBef>
          <a:spcPct val="0"/>
        </a:spcBef>
        <a:spcAft>
          <a:spcPct val="0"/>
        </a:spcAft>
        <a:defRPr sz="4400" b="1">
          <a:solidFill>
            <a:schemeClr val="bg1"/>
          </a:solidFill>
          <a:latin typeface="Century Gothic" charset="0"/>
        </a:defRPr>
      </a:lvl3pPr>
      <a:lvl4pPr algn="l" rtl="0" eaLnBrk="0" fontAlgn="base" hangingPunct="0">
        <a:lnSpc>
          <a:spcPct val="90000"/>
        </a:lnSpc>
        <a:spcBef>
          <a:spcPct val="0"/>
        </a:spcBef>
        <a:spcAft>
          <a:spcPct val="0"/>
        </a:spcAft>
        <a:defRPr sz="4400" b="1">
          <a:solidFill>
            <a:schemeClr val="bg1"/>
          </a:solidFill>
          <a:latin typeface="Century Gothic" charset="0"/>
        </a:defRPr>
      </a:lvl4pPr>
      <a:lvl5pPr algn="l" rtl="0" eaLnBrk="0" fontAlgn="base" hangingPunct="0">
        <a:lnSpc>
          <a:spcPct val="90000"/>
        </a:lnSpc>
        <a:spcBef>
          <a:spcPct val="0"/>
        </a:spcBef>
        <a:spcAft>
          <a:spcPct val="0"/>
        </a:spcAft>
        <a:defRPr sz="4400" b="1">
          <a:solidFill>
            <a:schemeClr val="bg1"/>
          </a:solidFill>
          <a:latin typeface="Century Gothic"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7" name="TextBox 1"/>
          <p:cNvSpPr txBox="1">
            <a:spLocks noChangeArrowheads="1"/>
          </p:cNvSpPr>
          <p:nvPr userDrawn="1"/>
        </p:nvSpPr>
        <p:spPr bwMode="auto">
          <a:xfrm>
            <a:off x="10591800" y="64928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charset="0"/>
              <a:ea typeface="+mn-ea"/>
              <a:cs typeface="+mn-cs"/>
            </a:endParaRPr>
          </a:p>
        </p:txBody>
      </p:sp>
    </p:spTree>
    <p:extLst>
      <p:ext uri="{BB962C8B-B14F-4D97-AF65-F5344CB8AC3E}">
        <p14:creationId xmlns:p14="http://schemas.microsoft.com/office/powerpoint/2010/main" val="42700967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07B84253-7606-10D1-8391-7886036F2A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0538" y="6315075"/>
            <a:ext cx="7000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E06915AF-5B73-116F-6337-E5DCC1B336C8}"/>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05EA8320-63F7-D247-8ADB-2FB9305883E6}"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1F5AB90A-31F7-0472-FB07-F3E1391DE24C}"/>
              </a:ext>
            </a:extLst>
          </p:cNvPr>
          <p:cNvSpPr txBox="1">
            <a:spLocks/>
          </p:cNvSpPr>
          <p:nvPr userDrawn="1"/>
        </p:nvSpPr>
        <p:spPr>
          <a:xfrm>
            <a:off x="1108075" y="800100"/>
            <a:ext cx="7766050" cy="1754188"/>
          </a:xfrm>
          <a:prstGeom prst="rect">
            <a:avLst/>
          </a:prstGeom>
        </p:spPr>
        <p:txBody>
          <a:bodyPr anchor="b"/>
          <a:lstStyle>
            <a:lvl1pPr algn="l" rtl="0" fontAlgn="base">
              <a:lnSpc>
                <a:spcPct val="90000"/>
              </a:lnSpc>
              <a:spcBef>
                <a:spcPct val="0"/>
              </a:spcBef>
              <a:spcAft>
                <a:spcPct val="0"/>
              </a:spcAft>
              <a:defRPr sz="6000" b="1" kern="1200">
                <a:solidFill>
                  <a:schemeClr val="bg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eaLnBrk="1" hangingPunct="1">
              <a:defRPr/>
            </a:pPr>
            <a:r>
              <a:rPr lang="en-US" dirty="0"/>
              <a:t> </a:t>
            </a:r>
          </a:p>
        </p:txBody>
      </p:sp>
      <p:sp>
        <p:nvSpPr>
          <p:cNvPr id="14" name="Subtitle 2">
            <a:extLst>
              <a:ext uri="{FF2B5EF4-FFF2-40B4-BE49-F238E27FC236}">
                <a16:creationId xmlns:a16="http://schemas.microsoft.com/office/drawing/2014/main" id="{29E14607-81D9-E9B8-B7D0-09680032FD17}"/>
              </a:ext>
            </a:extLst>
          </p:cNvPr>
          <p:cNvSpPr txBox="1">
            <a:spLocks/>
          </p:cNvSpPr>
          <p:nvPr userDrawn="1"/>
        </p:nvSpPr>
        <p:spPr>
          <a:xfrm>
            <a:off x="1108075" y="2728913"/>
            <a:ext cx="7412038" cy="1655762"/>
          </a:xfrm>
          <a:prstGeom prst="rect">
            <a:avLst/>
          </a:prstGeom>
        </p:spPr>
        <p:txBody>
          <a:bodyPr/>
          <a:lstStyle>
            <a:lvl1pPr marL="0" indent="0" algn="l" rtl="0" fontAlgn="base">
              <a:lnSpc>
                <a:spcPct val="90000"/>
              </a:lnSpc>
              <a:spcBef>
                <a:spcPts val="1000"/>
              </a:spcBef>
              <a:spcAft>
                <a:spcPct val="0"/>
              </a:spcAft>
              <a:buFont typeface="Arial" charset="0"/>
              <a:buNone/>
              <a:defRPr sz="2400" b="1" kern="1200">
                <a:solidFill>
                  <a:schemeClr val="bg1"/>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chemeClr val="bg1"/>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chemeClr val="bg1"/>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dirty="0"/>
              <a:t> </a:t>
            </a:r>
          </a:p>
        </p:txBody>
      </p:sp>
    </p:spTree>
  </p:cSld>
  <p:clrMap bg1="lt1" tx1="dk1" bg2="lt2" tx2="dk2" accent1="accent1" accent2="accent2" accent3="accent3" accent4="accent4" accent5="accent5" accent6="accent6" hlink="hlink" folHlink="folHlink"/>
  <p:sldLayoutIdLst>
    <p:sldLayoutId id="2147484040"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fontAlgn="base">
        <a:lnSpc>
          <a:spcPct val="90000"/>
        </a:lnSpc>
        <a:spcBef>
          <a:spcPct val="0"/>
        </a:spcBef>
        <a:spcAft>
          <a:spcPct val="0"/>
        </a:spcAft>
        <a:defRPr sz="4400">
          <a:solidFill>
            <a:schemeClr val="tx1"/>
          </a:solidFill>
          <a:latin typeface="Century Gothic" charset="0"/>
        </a:defRPr>
      </a:lvl6pPr>
      <a:lvl7pPr marL="914400" algn="l" rtl="0" fontAlgn="base">
        <a:lnSpc>
          <a:spcPct val="90000"/>
        </a:lnSpc>
        <a:spcBef>
          <a:spcPct val="0"/>
        </a:spcBef>
        <a:spcAft>
          <a:spcPct val="0"/>
        </a:spcAft>
        <a:defRPr sz="4400">
          <a:solidFill>
            <a:schemeClr val="tx1"/>
          </a:solidFill>
          <a:latin typeface="Century Gothic" charset="0"/>
        </a:defRPr>
      </a:lvl7pPr>
      <a:lvl8pPr marL="1371600" algn="l" rtl="0" fontAlgn="base">
        <a:lnSpc>
          <a:spcPct val="90000"/>
        </a:lnSpc>
        <a:spcBef>
          <a:spcPct val="0"/>
        </a:spcBef>
        <a:spcAft>
          <a:spcPct val="0"/>
        </a:spcAft>
        <a:defRPr sz="4400">
          <a:solidFill>
            <a:schemeClr val="tx1"/>
          </a:solidFill>
          <a:latin typeface="Century Gothic" charset="0"/>
        </a:defRPr>
      </a:lvl8pPr>
      <a:lvl9pPr marL="1828800" algn="l" rtl="0" fontAlgn="base">
        <a:lnSpc>
          <a:spcPct val="90000"/>
        </a:lnSpc>
        <a:spcBef>
          <a:spcPct val="0"/>
        </a:spcBef>
        <a:spcAft>
          <a:spcPct val="0"/>
        </a:spcAft>
        <a:defRPr sz="4400">
          <a:solidFill>
            <a:schemeClr val="tx1"/>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A37DC45-71AC-365E-9248-D01893485354}"/>
              </a:ext>
            </a:extLst>
          </p:cNvPr>
          <p:cNvSpPr txBox="1">
            <a:spLocks/>
          </p:cNvSpPr>
          <p:nvPr userDrawn="1"/>
        </p:nvSpPr>
        <p:spPr>
          <a:xfrm>
            <a:off x="387350" y="301625"/>
            <a:ext cx="5321300" cy="311150"/>
          </a:xfrm>
          <a:prstGeom prst="rect">
            <a:avLst/>
          </a:prstGeom>
        </p:spPr>
        <p:txBody>
          <a:bodyPr/>
          <a:lstStyle>
            <a:lvl1pPr marL="0" indent="0" algn="l" rtl="0" fontAlgn="base">
              <a:lnSpc>
                <a:spcPct val="90000"/>
              </a:lnSpc>
              <a:spcBef>
                <a:spcPts val="1000"/>
              </a:spcBef>
              <a:spcAft>
                <a:spcPct val="0"/>
              </a:spcAft>
              <a:buFont typeface="Arial" charset="0"/>
              <a:buNone/>
              <a:defRPr sz="1400" b="1" kern="1200" baseline="0">
                <a:solidFill>
                  <a:srgbClr val="52B5D9"/>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rgbClr val="0F3063"/>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rgbClr val="0F3063"/>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sz="1200" dirty="0"/>
              <a:t> </a:t>
            </a:r>
          </a:p>
        </p:txBody>
      </p:sp>
      <p:sp>
        <p:nvSpPr>
          <p:cNvPr id="12" name="Title 1">
            <a:extLst>
              <a:ext uri="{FF2B5EF4-FFF2-40B4-BE49-F238E27FC236}">
                <a16:creationId xmlns:a16="http://schemas.microsoft.com/office/drawing/2014/main" id="{CFD83640-9717-EE2A-9231-4ADA88AFF91D}"/>
              </a:ext>
            </a:extLst>
          </p:cNvPr>
          <p:cNvSpPr txBox="1">
            <a:spLocks/>
          </p:cNvSpPr>
          <p:nvPr userDrawn="1"/>
        </p:nvSpPr>
        <p:spPr>
          <a:xfrm>
            <a:off x="387350" y="1212850"/>
            <a:ext cx="9144000" cy="534988"/>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3200" b="1" kern="600" dirty="0"/>
              <a:t> </a:t>
            </a:r>
          </a:p>
        </p:txBody>
      </p:sp>
      <p:sp>
        <p:nvSpPr>
          <p:cNvPr id="13" name="Title 1">
            <a:extLst>
              <a:ext uri="{FF2B5EF4-FFF2-40B4-BE49-F238E27FC236}">
                <a16:creationId xmlns:a16="http://schemas.microsoft.com/office/drawing/2014/main" id="{BECFA350-7500-B42E-0DB3-0A849746996E}"/>
              </a:ext>
            </a:extLst>
          </p:cNvPr>
          <p:cNvSpPr txBox="1">
            <a:spLocks/>
          </p:cNvSpPr>
          <p:nvPr userDrawn="1"/>
        </p:nvSpPr>
        <p:spPr>
          <a:xfrm>
            <a:off x="387350" y="2501900"/>
            <a:ext cx="3627438"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
        <p:nvSpPr>
          <p:cNvPr id="14" name="Title 1">
            <a:extLst>
              <a:ext uri="{FF2B5EF4-FFF2-40B4-BE49-F238E27FC236}">
                <a16:creationId xmlns:a16="http://schemas.microsoft.com/office/drawing/2014/main" id="{F77F8B2D-0359-05B3-F215-9E914FCBF059}"/>
              </a:ext>
            </a:extLst>
          </p:cNvPr>
          <p:cNvSpPr txBox="1">
            <a:spLocks/>
          </p:cNvSpPr>
          <p:nvPr userDrawn="1"/>
        </p:nvSpPr>
        <p:spPr>
          <a:xfrm>
            <a:off x="6332538" y="2501900"/>
            <a:ext cx="3627437"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pic>
        <p:nvPicPr>
          <p:cNvPr id="21510" name="Picture 4">
            <a:extLst>
              <a:ext uri="{FF2B5EF4-FFF2-40B4-BE49-F238E27FC236}">
                <a16:creationId xmlns:a16="http://schemas.microsoft.com/office/drawing/2014/main" id="{539DCADF-53DA-24C3-0E43-5364E8F44A5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a:extLst>
              <a:ext uri="{FF2B5EF4-FFF2-40B4-BE49-F238E27FC236}">
                <a16:creationId xmlns:a16="http://schemas.microsoft.com/office/drawing/2014/main" id="{DC8B202A-903F-055D-E103-6780D28E8FCF}"/>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BC097D8-D06D-C94C-A85B-B93F5658DF0C}" type="slidenum">
              <a:rPr lang="uk-UA" altLang="es-ES" sz="1300" smtClean="0">
                <a:solidFill>
                  <a:srgbClr val="7C7C7C"/>
                </a:solidFill>
                <a:latin typeface="Century Gothic" panose="020B0502020202020204" pitchFamily="34" charset="0"/>
              </a:rPr>
              <a:pPr algn="r">
                <a:defRPr/>
              </a:pPr>
              <a:t>‹#›</a:t>
            </a:fld>
            <a:endParaRPr lang="uk-UA" altLang="es-ES" sz="1300">
              <a:solidFill>
                <a:srgbClr val="7C7C7C"/>
              </a:solidFill>
              <a:latin typeface="Century Gothic" panose="020B0502020202020204" pitchFamily="34" charset="0"/>
            </a:endParaRPr>
          </a:p>
        </p:txBody>
      </p:sp>
    </p:spTree>
  </p:cSld>
  <p:clrMap bg1="lt1" tx1="dk1" bg2="lt2" tx2="dk2" accent1="accent1" accent2="accent2" accent3="accent3" accent4="accent4" accent5="accent5" accent6="accent6" hlink="hlink" folHlink="folHlink"/>
  <p:sldLayoutIdLst>
    <p:sldLayoutId id="2147484036" r:id="rId1"/>
    <p:sldLayoutId id="2147484044" r:id="rId2"/>
    <p:sldLayoutId id="2147484046" r:id="rId3"/>
    <p:sldLayoutId id="2147484045"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fontAlgn="base">
        <a:lnSpc>
          <a:spcPct val="90000"/>
        </a:lnSpc>
        <a:spcBef>
          <a:spcPct val="0"/>
        </a:spcBef>
        <a:spcAft>
          <a:spcPct val="0"/>
        </a:spcAft>
        <a:defRPr sz="4400">
          <a:solidFill>
            <a:schemeClr val="tx1"/>
          </a:solidFill>
          <a:latin typeface="Century Gothic" charset="0"/>
        </a:defRPr>
      </a:lvl6pPr>
      <a:lvl7pPr marL="914400" algn="l" rtl="0" fontAlgn="base">
        <a:lnSpc>
          <a:spcPct val="90000"/>
        </a:lnSpc>
        <a:spcBef>
          <a:spcPct val="0"/>
        </a:spcBef>
        <a:spcAft>
          <a:spcPct val="0"/>
        </a:spcAft>
        <a:defRPr sz="4400">
          <a:solidFill>
            <a:schemeClr val="tx1"/>
          </a:solidFill>
          <a:latin typeface="Century Gothic" charset="0"/>
        </a:defRPr>
      </a:lvl7pPr>
      <a:lvl8pPr marL="1371600" algn="l" rtl="0" fontAlgn="base">
        <a:lnSpc>
          <a:spcPct val="90000"/>
        </a:lnSpc>
        <a:spcBef>
          <a:spcPct val="0"/>
        </a:spcBef>
        <a:spcAft>
          <a:spcPct val="0"/>
        </a:spcAft>
        <a:defRPr sz="4400">
          <a:solidFill>
            <a:schemeClr val="tx1"/>
          </a:solidFill>
          <a:latin typeface="Century Gothic" charset="0"/>
        </a:defRPr>
      </a:lvl8pPr>
      <a:lvl9pPr marL="1828800" algn="l" rtl="0" fontAlgn="base">
        <a:lnSpc>
          <a:spcPct val="90000"/>
        </a:lnSpc>
        <a:spcBef>
          <a:spcPct val="0"/>
        </a:spcBef>
        <a:spcAft>
          <a:spcPct val="0"/>
        </a:spcAft>
        <a:defRPr sz="4400">
          <a:solidFill>
            <a:schemeClr val="tx1"/>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6EB70DBA-13D7-AA91-3A96-D3E1C432687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F2D85254-1D6B-4688-5814-ADCE61FB3D6B}"/>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69B4CFB3-FF1E-CB4D-A8E7-7892B31D8287}"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14" name="Subtitle 2">
            <a:extLst>
              <a:ext uri="{FF2B5EF4-FFF2-40B4-BE49-F238E27FC236}">
                <a16:creationId xmlns:a16="http://schemas.microsoft.com/office/drawing/2014/main" id="{DA736998-E934-A7BB-67CF-6F1E22CE9580}"/>
              </a:ext>
            </a:extLst>
          </p:cNvPr>
          <p:cNvSpPr txBox="1">
            <a:spLocks/>
          </p:cNvSpPr>
          <p:nvPr userDrawn="1"/>
        </p:nvSpPr>
        <p:spPr>
          <a:xfrm>
            <a:off x="387350" y="301625"/>
            <a:ext cx="5321300" cy="311150"/>
          </a:xfrm>
          <a:prstGeom prst="rect">
            <a:avLst/>
          </a:prstGeom>
        </p:spPr>
        <p:txBody>
          <a:bodyPr/>
          <a:lstStyle>
            <a:lvl1pPr marL="0" indent="0" algn="l" rtl="0" fontAlgn="base">
              <a:lnSpc>
                <a:spcPct val="90000"/>
              </a:lnSpc>
              <a:spcBef>
                <a:spcPts val="1000"/>
              </a:spcBef>
              <a:spcAft>
                <a:spcPct val="0"/>
              </a:spcAft>
              <a:buFont typeface="Arial" charset="0"/>
              <a:buNone/>
              <a:defRPr sz="1400" b="1" kern="1200" baseline="0">
                <a:solidFill>
                  <a:srgbClr val="52B5D9"/>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rgbClr val="0F3063"/>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rgbClr val="0F3063"/>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sz="1200" dirty="0"/>
              <a:t> </a:t>
            </a:r>
          </a:p>
        </p:txBody>
      </p:sp>
      <p:sp>
        <p:nvSpPr>
          <p:cNvPr id="15" name="Title 1">
            <a:extLst>
              <a:ext uri="{FF2B5EF4-FFF2-40B4-BE49-F238E27FC236}">
                <a16:creationId xmlns:a16="http://schemas.microsoft.com/office/drawing/2014/main" id="{7FBA82B6-2430-CDEF-215D-3B627488ACF1}"/>
              </a:ext>
            </a:extLst>
          </p:cNvPr>
          <p:cNvSpPr txBox="1">
            <a:spLocks/>
          </p:cNvSpPr>
          <p:nvPr userDrawn="1"/>
        </p:nvSpPr>
        <p:spPr>
          <a:xfrm>
            <a:off x="387350" y="1212850"/>
            <a:ext cx="9144000" cy="534988"/>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3200" b="1" kern="600" dirty="0"/>
              <a:t> </a:t>
            </a:r>
          </a:p>
        </p:txBody>
      </p:sp>
      <p:sp>
        <p:nvSpPr>
          <p:cNvPr id="16" name="Title 1">
            <a:extLst>
              <a:ext uri="{FF2B5EF4-FFF2-40B4-BE49-F238E27FC236}">
                <a16:creationId xmlns:a16="http://schemas.microsoft.com/office/drawing/2014/main" id="{E504A87D-D502-5431-F9EA-0E9FD914E884}"/>
              </a:ext>
            </a:extLst>
          </p:cNvPr>
          <p:cNvSpPr txBox="1">
            <a:spLocks/>
          </p:cNvSpPr>
          <p:nvPr userDrawn="1"/>
        </p:nvSpPr>
        <p:spPr>
          <a:xfrm>
            <a:off x="387350" y="2501900"/>
            <a:ext cx="3627438"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
        <p:nvSpPr>
          <p:cNvPr id="17" name="Title 1">
            <a:extLst>
              <a:ext uri="{FF2B5EF4-FFF2-40B4-BE49-F238E27FC236}">
                <a16:creationId xmlns:a16="http://schemas.microsoft.com/office/drawing/2014/main" id="{3B98C303-ED5A-2A4C-593B-58D41DA820F2}"/>
              </a:ext>
            </a:extLst>
          </p:cNvPr>
          <p:cNvSpPr txBox="1">
            <a:spLocks/>
          </p:cNvSpPr>
          <p:nvPr userDrawn="1"/>
        </p:nvSpPr>
        <p:spPr>
          <a:xfrm>
            <a:off x="6332538" y="2501900"/>
            <a:ext cx="3627437"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Tree>
  </p:cSld>
  <p:clrMap bg1="lt1" tx1="dk1" bg2="lt2" tx2="dk2" accent1="accent1" accent2="accent2" accent3="accent3" accent4="accent4" accent5="accent5" accent6="accent6" hlink="hlink" folHlink="folHlink"/>
  <p:sldLayoutIdLst>
    <p:sldLayoutId id="2147484043" r:id="rId1"/>
    <p:sldLayoutId id="2147484047" r:id="rId2"/>
    <p:sldLayoutId id="2147484048" r:id="rId3"/>
    <p:sldLayoutId id="2147484049"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fontAlgn="base">
        <a:lnSpc>
          <a:spcPct val="90000"/>
        </a:lnSpc>
        <a:spcBef>
          <a:spcPct val="0"/>
        </a:spcBef>
        <a:spcAft>
          <a:spcPct val="0"/>
        </a:spcAft>
        <a:defRPr sz="4400">
          <a:solidFill>
            <a:schemeClr val="tx1"/>
          </a:solidFill>
          <a:latin typeface="Century Gothic" charset="0"/>
        </a:defRPr>
      </a:lvl6pPr>
      <a:lvl7pPr marL="914400" algn="l" rtl="0" fontAlgn="base">
        <a:lnSpc>
          <a:spcPct val="90000"/>
        </a:lnSpc>
        <a:spcBef>
          <a:spcPct val="0"/>
        </a:spcBef>
        <a:spcAft>
          <a:spcPct val="0"/>
        </a:spcAft>
        <a:defRPr sz="4400">
          <a:solidFill>
            <a:schemeClr val="tx1"/>
          </a:solidFill>
          <a:latin typeface="Century Gothic" charset="0"/>
        </a:defRPr>
      </a:lvl7pPr>
      <a:lvl8pPr marL="1371600" algn="l" rtl="0" fontAlgn="base">
        <a:lnSpc>
          <a:spcPct val="90000"/>
        </a:lnSpc>
        <a:spcBef>
          <a:spcPct val="0"/>
        </a:spcBef>
        <a:spcAft>
          <a:spcPct val="0"/>
        </a:spcAft>
        <a:defRPr sz="4400">
          <a:solidFill>
            <a:schemeClr val="tx1"/>
          </a:solidFill>
          <a:latin typeface="Century Gothic" charset="0"/>
        </a:defRPr>
      </a:lvl8pPr>
      <a:lvl9pPr marL="1828800" algn="l" rtl="0" fontAlgn="base">
        <a:lnSpc>
          <a:spcPct val="90000"/>
        </a:lnSpc>
        <a:spcBef>
          <a:spcPct val="0"/>
        </a:spcBef>
        <a:spcAft>
          <a:spcPct val="0"/>
        </a:spcAft>
        <a:defRPr sz="4400">
          <a:solidFill>
            <a:schemeClr val="tx1"/>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11D9389E-AE78-D03F-60A8-6D58CC0BF0B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53DE2962-4D0C-8B1E-8AC7-28B622790612}"/>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E204E95-FECB-5640-B8CF-E42A8EEBAC71}"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Tree>
  </p:cSld>
  <p:clrMap bg1="lt1" tx1="dk1" bg2="lt2" tx2="dk2" accent1="accent1" accent2="accent2" accent3="accent3" accent4="accent4" accent5="accent5" accent6="accent6" hlink="hlink" folHlink="folHlink"/>
  <p:sldLayoutIdLst>
    <p:sldLayoutId id="2147484032" r:id="rId1"/>
    <p:sldLayoutId id="2147484050" r:id="rId2"/>
    <p:sldLayoutId id="2147484051" r:id="rId3"/>
    <p:sldLayoutId id="2147484052" r:id="rId4"/>
  </p:sldLayoutIdLst>
  <p:txStyles>
    <p:titleStyle>
      <a:lvl1pPr algn="l" rtl="0" eaLnBrk="0" fontAlgn="base" hangingPunct="0">
        <a:lnSpc>
          <a:spcPct val="90000"/>
        </a:lnSpc>
        <a:spcBef>
          <a:spcPct val="0"/>
        </a:spcBef>
        <a:spcAft>
          <a:spcPct val="0"/>
        </a:spcAft>
        <a:defRPr sz="44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b="1">
          <a:solidFill>
            <a:schemeClr val="accent1"/>
          </a:solidFill>
          <a:latin typeface="Century Gothic" panose="020B0502020202020204" pitchFamily="34" charset="0"/>
        </a:defRPr>
      </a:lvl2pPr>
      <a:lvl3pPr algn="l" rtl="0" eaLnBrk="0" fontAlgn="base" hangingPunct="0">
        <a:lnSpc>
          <a:spcPct val="90000"/>
        </a:lnSpc>
        <a:spcBef>
          <a:spcPct val="0"/>
        </a:spcBef>
        <a:spcAft>
          <a:spcPct val="0"/>
        </a:spcAft>
        <a:defRPr sz="4400" b="1">
          <a:solidFill>
            <a:schemeClr val="accent1"/>
          </a:solidFill>
          <a:latin typeface="Century Gothic" panose="020B0502020202020204" pitchFamily="34" charset="0"/>
        </a:defRPr>
      </a:lvl3pPr>
      <a:lvl4pPr algn="l" rtl="0" eaLnBrk="0" fontAlgn="base" hangingPunct="0">
        <a:lnSpc>
          <a:spcPct val="90000"/>
        </a:lnSpc>
        <a:spcBef>
          <a:spcPct val="0"/>
        </a:spcBef>
        <a:spcAft>
          <a:spcPct val="0"/>
        </a:spcAft>
        <a:defRPr sz="4400" b="1">
          <a:solidFill>
            <a:schemeClr val="accent1"/>
          </a:solidFill>
          <a:latin typeface="Century Gothic" panose="020B0502020202020204" pitchFamily="34" charset="0"/>
        </a:defRPr>
      </a:lvl4pPr>
      <a:lvl5pPr algn="l" rtl="0" eaLnBrk="0" fontAlgn="base" hangingPunct="0">
        <a:lnSpc>
          <a:spcPct val="90000"/>
        </a:lnSpc>
        <a:spcBef>
          <a:spcPct val="0"/>
        </a:spcBef>
        <a:spcAft>
          <a:spcPct val="0"/>
        </a:spcAft>
        <a:defRPr sz="4400" b="1">
          <a:solidFill>
            <a:schemeClr val="accent1"/>
          </a:solidFill>
          <a:latin typeface="Century Gothic" panose="020B0502020202020204" pitchFamily="34" charset="0"/>
        </a:defRPr>
      </a:lvl5pPr>
      <a:lvl6pPr marL="457200" algn="l" rtl="0" fontAlgn="base">
        <a:lnSpc>
          <a:spcPct val="90000"/>
        </a:lnSpc>
        <a:spcBef>
          <a:spcPct val="0"/>
        </a:spcBef>
        <a:spcAft>
          <a:spcPct val="0"/>
        </a:spcAft>
        <a:defRPr sz="4400" b="1">
          <a:solidFill>
            <a:schemeClr val="accent1"/>
          </a:solidFill>
          <a:latin typeface="Century Gothic" panose="020B0502020202020204" pitchFamily="34" charset="0"/>
        </a:defRPr>
      </a:lvl6pPr>
      <a:lvl7pPr marL="914400" algn="l" rtl="0" fontAlgn="base">
        <a:lnSpc>
          <a:spcPct val="90000"/>
        </a:lnSpc>
        <a:spcBef>
          <a:spcPct val="0"/>
        </a:spcBef>
        <a:spcAft>
          <a:spcPct val="0"/>
        </a:spcAft>
        <a:defRPr sz="4400" b="1">
          <a:solidFill>
            <a:schemeClr val="accent1"/>
          </a:solidFill>
          <a:latin typeface="Century Gothic" panose="020B0502020202020204" pitchFamily="34" charset="0"/>
        </a:defRPr>
      </a:lvl7pPr>
      <a:lvl8pPr marL="1371600" algn="l" rtl="0" fontAlgn="base">
        <a:lnSpc>
          <a:spcPct val="90000"/>
        </a:lnSpc>
        <a:spcBef>
          <a:spcPct val="0"/>
        </a:spcBef>
        <a:spcAft>
          <a:spcPct val="0"/>
        </a:spcAft>
        <a:defRPr sz="4400" b="1">
          <a:solidFill>
            <a:schemeClr val="accent1"/>
          </a:solidFill>
          <a:latin typeface="Century Gothic" panose="020B0502020202020204" pitchFamily="34" charset="0"/>
        </a:defRPr>
      </a:lvl8pPr>
      <a:lvl9pPr marL="1828800" algn="l" rtl="0" fontAlgn="base">
        <a:lnSpc>
          <a:spcPct val="90000"/>
        </a:lnSpc>
        <a:spcBef>
          <a:spcPct val="0"/>
        </a:spcBef>
        <a:spcAft>
          <a:spcPct val="0"/>
        </a:spcAft>
        <a:defRPr sz="4400" b="1">
          <a:solidFill>
            <a:schemeClr val="accent1"/>
          </a:solidFill>
          <a:latin typeface="Century Gothic" panose="020B0502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accent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accent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accent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A06D4BDE-4C8B-ED83-E83F-A077E5869634}"/>
              </a:ext>
            </a:extLst>
          </p:cNvPr>
          <p:cNvSpPr txBox="1">
            <a:spLocks/>
          </p:cNvSpPr>
          <p:nvPr userDrawn="1"/>
        </p:nvSpPr>
        <p:spPr>
          <a:xfrm>
            <a:off x="387350" y="301625"/>
            <a:ext cx="5321300" cy="311150"/>
          </a:xfrm>
          <a:prstGeom prst="rect">
            <a:avLst/>
          </a:prstGeom>
        </p:spPr>
        <p:txBody>
          <a:bodyPr/>
          <a:lstStyle>
            <a:lvl1pPr marL="0" indent="0" algn="l" rtl="0" fontAlgn="base">
              <a:lnSpc>
                <a:spcPct val="90000"/>
              </a:lnSpc>
              <a:spcBef>
                <a:spcPts val="1000"/>
              </a:spcBef>
              <a:spcAft>
                <a:spcPct val="0"/>
              </a:spcAft>
              <a:buFont typeface="Arial" charset="0"/>
              <a:buNone/>
              <a:defRPr sz="1400" b="1" kern="1200" baseline="0">
                <a:solidFill>
                  <a:srgbClr val="52B5D9"/>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rgbClr val="0F3063"/>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rgbClr val="0F3063"/>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sz="1200" dirty="0"/>
              <a:t> </a:t>
            </a:r>
          </a:p>
        </p:txBody>
      </p:sp>
      <p:sp>
        <p:nvSpPr>
          <p:cNvPr id="12" name="Title 1">
            <a:extLst>
              <a:ext uri="{FF2B5EF4-FFF2-40B4-BE49-F238E27FC236}">
                <a16:creationId xmlns:a16="http://schemas.microsoft.com/office/drawing/2014/main" id="{C9496E61-BC55-D0F0-578B-8952700D8453}"/>
              </a:ext>
            </a:extLst>
          </p:cNvPr>
          <p:cNvSpPr txBox="1">
            <a:spLocks/>
          </p:cNvSpPr>
          <p:nvPr userDrawn="1"/>
        </p:nvSpPr>
        <p:spPr>
          <a:xfrm>
            <a:off x="387350" y="1212850"/>
            <a:ext cx="9144000" cy="534988"/>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3200" b="1" kern="600" dirty="0"/>
              <a:t> </a:t>
            </a:r>
          </a:p>
        </p:txBody>
      </p:sp>
      <p:sp>
        <p:nvSpPr>
          <p:cNvPr id="13" name="Title 1">
            <a:extLst>
              <a:ext uri="{FF2B5EF4-FFF2-40B4-BE49-F238E27FC236}">
                <a16:creationId xmlns:a16="http://schemas.microsoft.com/office/drawing/2014/main" id="{E2F1D56B-F6F7-3BB7-4992-F8D04ED22ABF}"/>
              </a:ext>
            </a:extLst>
          </p:cNvPr>
          <p:cNvSpPr txBox="1">
            <a:spLocks/>
          </p:cNvSpPr>
          <p:nvPr userDrawn="1"/>
        </p:nvSpPr>
        <p:spPr>
          <a:xfrm>
            <a:off x="387350" y="2501900"/>
            <a:ext cx="3627438"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
        <p:nvSpPr>
          <p:cNvPr id="14" name="Title 1">
            <a:extLst>
              <a:ext uri="{FF2B5EF4-FFF2-40B4-BE49-F238E27FC236}">
                <a16:creationId xmlns:a16="http://schemas.microsoft.com/office/drawing/2014/main" id="{166A0E45-231E-70FD-1920-C929FDD7A666}"/>
              </a:ext>
            </a:extLst>
          </p:cNvPr>
          <p:cNvSpPr txBox="1">
            <a:spLocks/>
          </p:cNvSpPr>
          <p:nvPr userDrawn="1"/>
        </p:nvSpPr>
        <p:spPr>
          <a:xfrm>
            <a:off x="6332538" y="2501900"/>
            <a:ext cx="3627437"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pic>
        <p:nvPicPr>
          <p:cNvPr id="19462" name="Picture 4">
            <a:extLst>
              <a:ext uri="{FF2B5EF4-FFF2-40B4-BE49-F238E27FC236}">
                <a16:creationId xmlns:a16="http://schemas.microsoft.com/office/drawing/2014/main" id="{BDD6ECFB-065A-C187-5337-C8C4995665B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D69A73C1-12CD-D4A3-280E-7D3AED6B9B24}"/>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0FEBA2E-DC84-EE41-BD2D-A37815F578BD}" type="slidenum">
              <a:rPr lang="uk-UA" altLang="es-ES" sz="1300" smtClean="0">
                <a:solidFill>
                  <a:srgbClr val="7C7C7C"/>
                </a:solidFill>
                <a:latin typeface="Century Gothic" panose="020B0502020202020204" pitchFamily="34" charset="0"/>
              </a:rPr>
              <a:pPr algn="r">
                <a:defRPr/>
              </a:pPr>
              <a:t>‹#›</a:t>
            </a:fld>
            <a:endParaRPr lang="uk-UA" altLang="es-ES" sz="1300">
              <a:solidFill>
                <a:srgbClr val="7C7C7C"/>
              </a:solidFill>
              <a:latin typeface="Century Gothic" panose="020B0502020202020204" pitchFamily="34" charset="0"/>
            </a:endParaRPr>
          </a:p>
        </p:txBody>
      </p:sp>
    </p:spTree>
  </p:cSld>
  <p:clrMap bg1="lt1" tx1="dk1" bg2="lt2" tx2="dk2" accent1="accent1" accent2="accent2" accent3="accent3" accent4="accent4" accent5="accent5" accent6="accent6" hlink="hlink" folHlink="folHlink"/>
  <p:sldLayoutIdLst>
    <p:sldLayoutId id="2147484034" r:id="rId1"/>
    <p:sldLayoutId id="2147484053" r:id="rId2"/>
    <p:sldLayoutId id="2147484054" r:id="rId3"/>
    <p:sldLayoutId id="2147484055"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fontAlgn="base">
        <a:lnSpc>
          <a:spcPct val="90000"/>
        </a:lnSpc>
        <a:spcBef>
          <a:spcPct val="0"/>
        </a:spcBef>
        <a:spcAft>
          <a:spcPct val="0"/>
        </a:spcAft>
        <a:defRPr sz="4400">
          <a:solidFill>
            <a:schemeClr val="tx1"/>
          </a:solidFill>
          <a:latin typeface="Century Gothic" charset="0"/>
        </a:defRPr>
      </a:lvl6pPr>
      <a:lvl7pPr marL="914400" algn="l" rtl="0" fontAlgn="base">
        <a:lnSpc>
          <a:spcPct val="90000"/>
        </a:lnSpc>
        <a:spcBef>
          <a:spcPct val="0"/>
        </a:spcBef>
        <a:spcAft>
          <a:spcPct val="0"/>
        </a:spcAft>
        <a:defRPr sz="4400">
          <a:solidFill>
            <a:schemeClr val="tx1"/>
          </a:solidFill>
          <a:latin typeface="Century Gothic" charset="0"/>
        </a:defRPr>
      </a:lvl7pPr>
      <a:lvl8pPr marL="1371600" algn="l" rtl="0" fontAlgn="base">
        <a:lnSpc>
          <a:spcPct val="90000"/>
        </a:lnSpc>
        <a:spcBef>
          <a:spcPct val="0"/>
        </a:spcBef>
        <a:spcAft>
          <a:spcPct val="0"/>
        </a:spcAft>
        <a:defRPr sz="4400">
          <a:solidFill>
            <a:schemeClr val="tx1"/>
          </a:solidFill>
          <a:latin typeface="Century Gothic" charset="0"/>
        </a:defRPr>
      </a:lvl8pPr>
      <a:lvl9pPr marL="1828800" algn="l" rtl="0" fontAlgn="base">
        <a:lnSpc>
          <a:spcPct val="90000"/>
        </a:lnSpc>
        <a:spcBef>
          <a:spcPct val="0"/>
        </a:spcBef>
        <a:spcAft>
          <a:spcPct val="0"/>
        </a:spcAft>
        <a:defRPr sz="4400">
          <a:solidFill>
            <a:schemeClr val="tx1"/>
          </a:solidFill>
          <a:latin typeface="Century Gothic"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E8D98ACB-F7AD-2A5E-C294-19CBF9D8235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8BCC275C-82EE-46E7-15C1-E88142B024A0}"/>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CF9E7FA-E80A-B744-A8FA-3426E8261176}"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sp>
        <p:nvSpPr>
          <p:cNvPr id="10" name="Subtitle 2">
            <a:extLst>
              <a:ext uri="{FF2B5EF4-FFF2-40B4-BE49-F238E27FC236}">
                <a16:creationId xmlns:a16="http://schemas.microsoft.com/office/drawing/2014/main" id="{0C5A1BC5-915A-D635-6DD3-46D5DF5F756D}"/>
              </a:ext>
            </a:extLst>
          </p:cNvPr>
          <p:cNvSpPr txBox="1">
            <a:spLocks/>
          </p:cNvSpPr>
          <p:nvPr userDrawn="1"/>
        </p:nvSpPr>
        <p:spPr>
          <a:xfrm>
            <a:off x="387350" y="301625"/>
            <a:ext cx="5321300" cy="311150"/>
          </a:xfrm>
          <a:prstGeom prst="rect">
            <a:avLst/>
          </a:prstGeom>
        </p:spPr>
        <p:txBody>
          <a:bodyPr/>
          <a:lstStyle>
            <a:lvl1pPr marL="0" indent="0" algn="l" rtl="0" fontAlgn="base">
              <a:lnSpc>
                <a:spcPct val="90000"/>
              </a:lnSpc>
              <a:spcBef>
                <a:spcPts val="1000"/>
              </a:spcBef>
              <a:spcAft>
                <a:spcPct val="0"/>
              </a:spcAft>
              <a:buFont typeface="Arial" charset="0"/>
              <a:buNone/>
              <a:defRPr sz="1400" b="1" kern="1200" baseline="0">
                <a:solidFill>
                  <a:srgbClr val="52B5D9"/>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rgbClr val="0F3063"/>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rgbClr val="0F3063"/>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sz="1200" dirty="0"/>
              <a:t> </a:t>
            </a:r>
          </a:p>
        </p:txBody>
      </p:sp>
      <p:sp>
        <p:nvSpPr>
          <p:cNvPr id="11" name="Title 1">
            <a:extLst>
              <a:ext uri="{FF2B5EF4-FFF2-40B4-BE49-F238E27FC236}">
                <a16:creationId xmlns:a16="http://schemas.microsoft.com/office/drawing/2014/main" id="{E1553969-7200-16E3-3ECB-D4D5B8E26F04}"/>
              </a:ext>
            </a:extLst>
          </p:cNvPr>
          <p:cNvSpPr txBox="1">
            <a:spLocks/>
          </p:cNvSpPr>
          <p:nvPr userDrawn="1"/>
        </p:nvSpPr>
        <p:spPr>
          <a:xfrm>
            <a:off x="387350" y="1212850"/>
            <a:ext cx="9144000" cy="534988"/>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3200" b="1" kern="600" dirty="0"/>
              <a:t> </a:t>
            </a:r>
          </a:p>
        </p:txBody>
      </p:sp>
      <p:sp>
        <p:nvSpPr>
          <p:cNvPr id="12" name="Title 1">
            <a:extLst>
              <a:ext uri="{FF2B5EF4-FFF2-40B4-BE49-F238E27FC236}">
                <a16:creationId xmlns:a16="http://schemas.microsoft.com/office/drawing/2014/main" id="{3B69AEF6-8135-3139-788C-1A41BB2E0E39}"/>
              </a:ext>
            </a:extLst>
          </p:cNvPr>
          <p:cNvSpPr txBox="1">
            <a:spLocks/>
          </p:cNvSpPr>
          <p:nvPr userDrawn="1"/>
        </p:nvSpPr>
        <p:spPr>
          <a:xfrm>
            <a:off x="387350" y="2501900"/>
            <a:ext cx="3627438"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
        <p:nvSpPr>
          <p:cNvPr id="13" name="Title 1">
            <a:extLst>
              <a:ext uri="{FF2B5EF4-FFF2-40B4-BE49-F238E27FC236}">
                <a16:creationId xmlns:a16="http://schemas.microsoft.com/office/drawing/2014/main" id="{7D72B5A0-5D24-2C18-72AB-9B55087822D6}"/>
              </a:ext>
            </a:extLst>
          </p:cNvPr>
          <p:cNvSpPr txBox="1">
            <a:spLocks/>
          </p:cNvSpPr>
          <p:nvPr userDrawn="1"/>
        </p:nvSpPr>
        <p:spPr>
          <a:xfrm>
            <a:off x="6332538" y="2501900"/>
            <a:ext cx="3627437"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0C0AC93-7A2A-6921-647D-2F15F8D20326}"/>
              </a:ext>
            </a:extLst>
          </p:cNvPr>
          <p:cNvSpPr txBox="1">
            <a:spLocks/>
          </p:cNvSpPr>
          <p:nvPr userDrawn="1"/>
        </p:nvSpPr>
        <p:spPr>
          <a:xfrm>
            <a:off x="10637838" y="6321425"/>
            <a:ext cx="1268412" cy="401638"/>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D7B3F01-D559-0C49-8A89-93090BA36347}" type="slidenum">
              <a:rPr lang="uk-UA" altLang="es-ES" sz="1300" smtClean="0">
                <a:solidFill>
                  <a:schemeClr val="bg1"/>
                </a:solidFill>
                <a:latin typeface="Century Gothic" panose="020B0502020202020204" pitchFamily="34" charset="0"/>
              </a:rPr>
              <a:pPr algn="r">
                <a:defRPr/>
              </a:pPr>
              <a:t>‹#›</a:t>
            </a:fld>
            <a:endParaRPr lang="uk-UA" altLang="es-ES" sz="1300">
              <a:solidFill>
                <a:schemeClr val="bg1"/>
              </a:solidFill>
              <a:latin typeface="Century Gothic" panose="020B0502020202020204" pitchFamily="34" charset="0"/>
            </a:endParaRPr>
          </a:p>
        </p:txBody>
      </p:sp>
      <p:pic>
        <p:nvPicPr>
          <p:cNvPr id="7171" name="Picture 4">
            <a:extLst>
              <a:ext uri="{FF2B5EF4-FFF2-40B4-BE49-F238E27FC236}">
                <a16:creationId xmlns:a16="http://schemas.microsoft.com/office/drawing/2014/main" id="{5CE94BA4-BA44-B504-DE9A-05A708D15BC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ubtitle 2">
            <a:extLst>
              <a:ext uri="{FF2B5EF4-FFF2-40B4-BE49-F238E27FC236}">
                <a16:creationId xmlns:a16="http://schemas.microsoft.com/office/drawing/2014/main" id="{4FD6BA3B-BBF2-EF5E-F015-B3AB8EDEFD50}"/>
              </a:ext>
            </a:extLst>
          </p:cNvPr>
          <p:cNvSpPr txBox="1">
            <a:spLocks/>
          </p:cNvSpPr>
          <p:nvPr userDrawn="1"/>
        </p:nvSpPr>
        <p:spPr>
          <a:xfrm>
            <a:off x="387350" y="301625"/>
            <a:ext cx="5321300" cy="311150"/>
          </a:xfrm>
          <a:prstGeom prst="rect">
            <a:avLst/>
          </a:prstGeom>
        </p:spPr>
        <p:txBody>
          <a:bodyPr/>
          <a:lstStyle>
            <a:lvl1pPr marL="0" indent="0" algn="l" rtl="0" fontAlgn="base">
              <a:lnSpc>
                <a:spcPct val="90000"/>
              </a:lnSpc>
              <a:spcBef>
                <a:spcPts val="1000"/>
              </a:spcBef>
              <a:spcAft>
                <a:spcPct val="0"/>
              </a:spcAft>
              <a:buFont typeface="Arial" charset="0"/>
              <a:buNone/>
              <a:defRPr sz="1400" b="1" kern="1200" baseline="0">
                <a:solidFill>
                  <a:srgbClr val="52B5D9"/>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rgbClr val="0F3063"/>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rgbClr val="0F3063"/>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rgbClr val="0F3063"/>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eaLnBrk="1" hangingPunct="1">
              <a:defRPr/>
            </a:pPr>
            <a:r>
              <a:rPr lang="en-US" sz="1200" dirty="0"/>
              <a:t> </a:t>
            </a:r>
          </a:p>
        </p:txBody>
      </p:sp>
      <p:sp>
        <p:nvSpPr>
          <p:cNvPr id="19" name="Title 1">
            <a:extLst>
              <a:ext uri="{FF2B5EF4-FFF2-40B4-BE49-F238E27FC236}">
                <a16:creationId xmlns:a16="http://schemas.microsoft.com/office/drawing/2014/main" id="{9CC20776-5EDD-339B-FE87-D167ACF4B8F4}"/>
              </a:ext>
            </a:extLst>
          </p:cNvPr>
          <p:cNvSpPr txBox="1">
            <a:spLocks/>
          </p:cNvSpPr>
          <p:nvPr userDrawn="1"/>
        </p:nvSpPr>
        <p:spPr>
          <a:xfrm>
            <a:off x="387350" y="1212850"/>
            <a:ext cx="9144000" cy="534988"/>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3200" b="1" kern="600" dirty="0"/>
              <a:t> </a:t>
            </a:r>
          </a:p>
        </p:txBody>
      </p:sp>
      <p:sp>
        <p:nvSpPr>
          <p:cNvPr id="20" name="Title 1">
            <a:extLst>
              <a:ext uri="{FF2B5EF4-FFF2-40B4-BE49-F238E27FC236}">
                <a16:creationId xmlns:a16="http://schemas.microsoft.com/office/drawing/2014/main" id="{E9CA62EA-271A-14AA-411E-85408C282960}"/>
              </a:ext>
            </a:extLst>
          </p:cNvPr>
          <p:cNvSpPr txBox="1">
            <a:spLocks/>
          </p:cNvSpPr>
          <p:nvPr userDrawn="1"/>
        </p:nvSpPr>
        <p:spPr>
          <a:xfrm>
            <a:off x="387350" y="2501900"/>
            <a:ext cx="3627438"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
        <p:nvSpPr>
          <p:cNvPr id="23" name="Title 1">
            <a:extLst>
              <a:ext uri="{FF2B5EF4-FFF2-40B4-BE49-F238E27FC236}">
                <a16:creationId xmlns:a16="http://schemas.microsoft.com/office/drawing/2014/main" id="{4DE548D8-F80D-D27B-DD8F-DD5CE69DA508}"/>
              </a:ext>
            </a:extLst>
          </p:cNvPr>
          <p:cNvSpPr txBox="1">
            <a:spLocks/>
          </p:cNvSpPr>
          <p:nvPr userDrawn="1"/>
        </p:nvSpPr>
        <p:spPr>
          <a:xfrm>
            <a:off x="6332538" y="2501900"/>
            <a:ext cx="3627437" cy="285750"/>
          </a:xfrm>
          <a:prstGeom prst="rect">
            <a:avLst/>
          </a:prstGeom>
        </p:spPr>
        <p:txBody>
          <a:bodyPr anchor="b">
            <a:spAutoFit/>
          </a:bodyPr>
          <a:lstStyle>
            <a:lvl1pPr algn="ctr" rtl="0" fontAlgn="base">
              <a:lnSpc>
                <a:spcPct val="90000"/>
              </a:lnSpc>
              <a:spcBef>
                <a:spcPct val="0"/>
              </a:spcBef>
              <a:spcAft>
                <a:spcPct val="0"/>
              </a:spcAft>
              <a:defRPr sz="6000" kern="1200">
                <a:solidFill>
                  <a:srgbClr val="0F3063"/>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l" eaLnBrk="1" hangingPunct="1">
              <a:defRPr/>
            </a:pPr>
            <a:r>
              <a:rPr lang="en-US" sz="1400" kern="600" dirty="0"/>
              <a:t> </a:t>
            </a:r>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58" r:id="rId3"/>
    <p:sldLayoutId id="2147484059" r:id="rId4"/>
  </p:sldLayoutIdLst>
  <p:txStyles>
    <p:titleStyle>
      <a:lvl1pPr algn="l" rtl="0" eaLnBrk="0" fontAlgn="base" hangingPunct="0">
        <a:lnSpc>
          <a:spcPct val="90000"/>
        </a:lnSpc>
        <a:spcBef>
          <a:spcPct val="0"/>
        </a:spcBef>
        <a:spcAft>
          <a:spcPct val="0"/>
        </a:spcAft>
        <a:defRPr sz="4400" kern="1200">
          <a:solidFill>
            <a:srgbClr val="0F3063"/>
          </a:solidFill>
          <a:latin typeface="+mj-lt"/>
          <a:ea typeface="+mj-ea"/>
          <a:cs typeface="+mj-cs"/>
        </a:defRPr>
      </a:lvl1pPr>
      <a:lvl2pPr algn="l" rtl="0" eaLnBrk="0" fontAlgn="base" hangingPunct="0">
        <a:lnSpc>
          <a:spcPct val="90000"/>
        </a:lnSpc>
        <a:spcBef>
          <a:spcPct val="0"/>
        </a:spcBef>
        <a:spcAft>
          <a:spcPct val="0"/>
        </a:spcAft>
        <a:defRPr sz="4400">
          <a:solidFill>
            <a:srgbClr val="0F3063"/>
          </a:solidFill>
          <a:latin typeface="Century Gothic" charset="0"/>
        </a:defRPr>
      </a:lvl2pPr>
      <a:lvl3pPr algn="l" rtl="0" eaLnBrk="0" fontAlgn="base" hangingPunct="0">
        <a:lnSpc>
          <a:spcPct val="90000"/>
        </a:lnSpc>
        <a:spcBef>
          <a:spcPct val="0"/>
        </a:spcBef>
        <a:spcAft>
          <a:spcPct val="0"/>
        </a:spcAft>
        <a:defRPr sz="4400">
          <a:solidFill>
            <a:srgbClr val="0F3063"/>
          </a:solidFill>
          <a:latin typeface="Century Gothic" charset="0"/>
        </a:defRPr>
      </a:lvl3pPr>
      <a:lvl4pPr algn="l" rtl="0" eaLnBrk="0" fontAlgn="base" hangingPunct="0">
        <a:lnSpc>
          <a:spcPct val="90000"/>
        </a:lnSpc>
        <a:spcBef>
          <a:spcPct val="0"/>
        </a:spcBef>
        <a:spcAft>
          <a:spcPct val="0"/>
        </a:spcAft>
        <a:defRPr sz="4400">
          <a:solidFill>
            <a:srgbClr val="0F3063"/>
          </a:solidFill>
          <a:latin typeface="Century Gothic" charset="0"/>
        </a:defRPr>
      </a:lvl4pPr>
      <a:lvl5pPr algn="l" rtl="0" eaLnBrk="0" fontAlgn="base" hangingPunct="0">
        <a:lnSpc>
          <a:spcPct val="90000"/>
        </a:lnSpc>
        <a:spcBef>
          <a:spcPct val="0"/>
        </a:spcBef>
        <a:spcAft>
          <a:spcPct val="0"/>
        </a:spcAft>
        <a:defRPr sz="4400">
          <a:solidFill>
            <a:srgbClr val="0F3063"/>
          </a:solidFill>
          <a:latin typeface="Century Gothic"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F3063"/>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F3063"/>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F3063"/>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F3063"/>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F306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7" name="TextBox 1"/>
          <p:cNvSpPr txBox="1">
            <a:spLocks noChangeArrowheads="1"/>
          </p:cNvSpPr>
          <p:nvPr userDrawn="1"/>
        </p:nvSpPr>
        <p:spPr bwMode="auto">
          <a:xfrm>
            <a:off x="10591800" y="64928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charset="0"/>
              <a:ea typeface="+mn-ea"/>
              <a:cs typeface="+mn-cs"/>
            </a:endParaRPr>
          </a:p>
        </p:txBody>
      </p:sp>
    </p:spTree>
    <p:extLst>
      <p:ext uri="{BB962C8B-B14F-4D97-AF65-F5344CB8AC3E}">
        <p14:creationId xmlns:p14="http://schemas.microsoft.com/office/powerpoint/2010/main" val="53606010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charset="0"/>
        </a:defRPr>
      </a:lvl2pPr>
      <a:lvl3pPr algn="l" rtl="0" eaLnBrk="0" fontAlgn="base" hangingPunct="0">
        <a:lnSpc>
          <a:spcPct val="90000"/>
        </a:lnSpc>
        <a:spcBef>
          <a:spcPct val="0"/>
        </a:spcBef>
        <a:spcAft>
          <a:spcPct val="0"/>
        </a:spcAft>
        <a:defRPr sz="4400">
          <a:solidFill>
            <a:schemeClr val="tx1"/>
          </a:solidFill>
          <a:latin typeface="Century Gothic" charset="0"/>
        </a:defRPr>
      </a:lvl3pPr>
      <a:lvl4pPr algn="l" rtl="0" eaLnBrk="0" fontAlgn="base" hangingPunct="0">
        <a:lnSpc>
          <a:spcPct val="90000"/>
        </a:lnSpc>
        <a:spcBef>
          <a:spcPct val="0"/>
        </a:spcBef>
        <a:spcAft>
          <a:spcPct val="0"/>
        </a:spcAft>
        <a:defRPr sz="4400">
          <a:solidFill>
            <a:schemeClr val="tx1"/>
          </a:solidFill>
          <a:latin typeface="Century Gothic" charset="0"/>
        </a:defRPr>
      </a:lvl4pPr>
      <a:lvl5pPr algn="l" rtl="0" eaLnBrk="0" fontAlgn="base" hangingPunct="0">
        <a:lnSpc>
          <a:spcPct val="90000"/>
        </a:lnSpc>
        <a:spcBef>
          <a:spcPct val="0"/>
        </a:spcBef>
        <a:spcAft>
          <a:spcPct val="0"/>
        </a:spcAft>
        <a:defRPr sz="4400">
          <a:solidFill>
            <a:schemeClr val="tx1"/>
          </a:solidFill>
          <a:latin typeface="Century Gothic"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0.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twitter.com/mistralhiv" TargetMode="External"/><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hyperlink" Target="https://www.mistral-hiv.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A232966-D43D-FCBD-F706-69960B96C472}"/>
              </a:ext>
            </a:extLst>
          </p:cNvPr>
          <p:cNvSpPr txBox="1">
            <a:spLocks/>
          </p:cNvSpPr>
          <p:nvPr/>
        </p:nvSpPr>
        <p:spPr>
          <a:xfrm>
            <a:off x="914636" y="636588"/>
            <a:ext cx="6735415" cy="172668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sz="5500" b="1"/>
              <a:t>Títol de la presentació</a:t>
            </a:r>
            <a:endParaRPr lang="es-ES" sz="5500" b="1" dirty="0"/>
          </a:p>
        </p:txBody>
      </p:sp>
      <p:sp>
        <p:nvSpPr>
          <p:cNvPr id="3" name="Marcador de texto 2">
            <a:extLst>
              <a:ext uri="{FF2B5EF4-FFF2-40B4-BE49-F238E27FC236}">
                <a16:creationId xmlns:a16="http://schemas.microsoft.com/office/drawing/2014/main" id="{F7DD9019-09B4-ED3C-0978-0ADE6455FD28}"/>
              </a:ext>
            </a:extLst>
          </p:cNvPr>
          <p:cNvSpPr txBox="1">
            <a:spLocks/>
          </p:cNvSpPr>
          <p:nvPr/>
        </p:nvSpPr>
        <p:spPr>
          <a:xfrm>
            <a:off x="914636" y="2517462"/>
            <a:ext cx="7282767" cy="71513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altLang="en-US" sz="2000" b="1">
                <a:latin typeface="Century Gothic" panose="020B0502020202020204" pitchFamily="34" charset="0"/>
                <a:ea typeface="Century Gothic" panose="020B0502020202020204" pitchFamily="34" charset="0"/>
                <a:cs typeface="Century Gothic" panose="020B0502020202020204" pitchFamily="34" charset="0"/>
              </a:rPr>
              <a:t>Lorem ipsum dolor sit amet, consectetuer adipiscing elit, sed diam nonummy nibh.</a:t>
            </a:r>
          </a:p>
          <a:p>
            <a:endParaRPr lang="es-ES" dirty="0"/>
          </a:p>
        </p:txBody>
      </p:sp>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880" y="5932800"/>
            <a:ext cx="12636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t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726" y="5934362"/>
            <a:ext cx="1370013"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t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5932800"/>
            <a:ext cx="1435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011268" y="5932800"/>
            <a:ext cx="12421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355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BFF79DA-A408-2AF9-8D18-46F24005E573}"/>
              </a:ext>
            </a:extLst>
          </p:cNvPr>
          <p:cNvSpPr>
            <a:spLocks noGrp="1"/>
          </p:cNvSpPr>
          <p:nvPr>
            <p:ph type="body" sz="quarter" idx="13"/>
          </p:nvPr>
        </p:nvSpPr>
        <p:spPr/>
        <p:txBody>
          <a:bodyPr/>
          <a:lstStyle/>
          <a:p>
            <a:r>
              <a:rPr lang="es-ES" dirty="0" err="1"/>
              <a:t>Títol</a:t>
            </a:r>
            <a:r>
              <a:rPr lang="es-ES" dirty="0"/>
              <a:t> </a:t>
            </a:r>
            <a:r>
              <a:rPr lang="es-ES" dirty="0" err="1"/>
              <a:t>secció</a:t>
            </a:r>
            <a:endParaRPr lang="es-ES" dirty="0"/>
          </a:p>
        </p:txBody>
      </p:sp>
      <p:sp>
        <p:nvSpPr>
          <p:cNvPr id="6" name="TextBox 4">
            <a:extLst>
              <a:ext uri="{FF2B5EF4-FFF2-40B4-BE49-F238E27FC236}">
                <a16:creationId xmlns:a16="http://schemas.microsoft.com/office/drawing/2014/main" id="{B693ABBB-6E03-A2CE-9E8F-A6DF2EAD8A2D}"/>
              </a:ext>
            </a:extLst>
          </p:cNvPr>
          <p:cNvSpPr txBox="1">
            <a:spLocks noChangeArrowheads="1"/>
          </p:cNvSpPr>
          <p:nvPr/>
        </p:nvSpPr>
        <p:spPr bwMode="auto">
          <a:xfrm>
            <a:off x="6169338" y="1681163"/>
            <a:ext cx="543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Text i </a:t>
            </a:r>
            <a:r>
              <a:rPr lang="es-ES" altLang="en-US" sz="20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imatge</a:t>
            </a:r>
            <a:r>
              <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 a </a:t>
            </a:r>
            <a:r>
              <a:rPr lang="es-ES" altLang="en-US" sz="20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l’esquerra</a:t>
            </a:r>
            <a:endPar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7" name="TextBox 3">
            <a:extLst>
              <a:ext uri="{FF2B5EF4-FFF2-40B4-BE49-F238E27FC236}">
                <a16:creationId xmlns:a16="http://schemas.microsoft.com/office/drawing/2014/main" id="{E702BE93-429F-F812-C7A5-7D839EC371E3}"/>
              </a:ext>
            </a:extLst>
          </p:cNvPr>
          <p:cNvSpPr txBox="1">
            <a:spLocks noChangeArrowheads="1"/>
          </p:cNvSpPr>
          <p:nvPr/>
        </p:nvSpPr>
        <p:spPr bwMode="auto">
          <a:xfrm>
            <a:off x="6169338" y="2071688"/>
            <a:ext cx="55578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spcBef>
                <a:spcPts val="1000"/>
              </a:spcBef>
            </a:pP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ipsum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dolor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consectetur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adipiscing</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elit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Curabitur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efficitur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massa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sed mauris ultrices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pellentesque</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Quisque id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sollicitudin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libero.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Proin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dignissim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elit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nisi</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gravida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volutpat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Vivamus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auctor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fermentum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tortor, id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iaculis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dui</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fermentum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accumsan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Aliquam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mauris in leo pulvinar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pharetra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in in tortor. </a:t>
            </a:r>
          </a:p>
          <a:p>
            <a:pPr eaLnBrk="1" hangingPunct="1">
              <a:lnSpc>
                <a:spcPct val="150000"/>
              </a:lnSpc>
              <a:spcBef>
                <a:spcPts val="1000"/>
              </a:spcBef>
            </a:pP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Ut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mi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venenatis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dolor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ullamcorper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tempor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nec</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Vivamus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non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cursus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ipsum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non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sagittis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diam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Ut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accumsan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gravida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magna, id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bibendum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tortor ultrices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eget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Proin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mattis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dignissim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leo in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tincidunt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p>
        </p:txBody>
      </p:sp>
      <p:pic>
        <p:nvPicPr>
          <p:cNvPr id="8" name="Picture 1">
            <a:extLst>
              <a:ext uri="{FF2B5EF4-FFF2-40B4-BE49-F238E27FC236}">
                <a16:creationId xmlns:a16="http://schemas.microsoft.com/office/drawing/2014/main" id="{8D7CA0B8-5FA0-FBD8-4D48-E55095D879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776413"/>
            <a:ext cx="53276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783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45B7D5C-9BD6-052B-D19F-D80C77B0F57C}"/>
              </a:ext>
            </a:extLst>
          </p:cNvPr>
          <p:cNvSpPr>
            <a:spLocks noGrp="1"/>
          </p:cNvSpPr>
          <p:nvPr>
            <p:ph type="body" sz="quarter" idx="13"/>
          </p:nvPr>
        </p:nvSpPr>
        <p:spPr/>
        <p:txBody>
          <a:bodyPr/>
          <a:lstStyle/>
          <a:p>
            <a:endParaRPr lang="es-ES"/>
          </a:p>
        </p:txBody>
      </p:sp>
      <p:sp>
        <p:nvSpPr>
          <p:cNvPr id="10" name="TextBox 4">
            <a:extLst>
              <a:ext uri="{FF2B5EF4-FFF2-40B4-BE49-F238E27FC236}">
                <a16:creationId xmlns:a16="http://schemas.microsoft.com/office/drawing/2014/main" id="{FDC8043B-A90C-2E8B-3695-4C2E0EFC35F6}"/>
              </a:ext>
            </a:extLst>
          </p:cNvPr>
          <p:cNvSpPr txBox="1">
            <a:spLocks noChangeArrowheads="1"/>
          </p:cNvSpPr>
          <p:nvPr/>
        </p:nvSpPr>
        <p:spPr bwMode="auto">
          <a:xfrm>
            <a:off x="431800" y="1506538"/>
            <a:ext cx="1139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Tres </a:t>
            </a:r>
            <a:r>
              <a:rPr lang="es-ES" altLang="en-US" sz="20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imatges</a:t>
            </a:r>
            <a:r>
              <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 en columna</a:t>
            </a:r>
          </a:p>
        </p:txBody>
      </p:sp>
      <p:sp>
        <p:nvSpPr>
          <p:cNvPr id="11" name="TextBox 3">
            <a:extLst>
              <a:ext uri="{FF2B5EF4-FFF2-40B4-BE49-F238E27FC236}">
                <a16:creationId xmlns:a16="http://schemas.microsoft.com/office/drawing/2014/main" id="{27CB35DA-49CA-A8B2-9085-11D3FBEB2B69}"/>
              </a:ext>
            </a:extLst>
          </p:cNvPr>
          <p:cNvSpPr txBox="1">
            <a:spLocks noChangeArrowheads="1"/>
          </p:cNvSpPr>
          <p:nvPr/>
        </p:nvSpPr>
        <p:spPr bwMode="auto">
          <a:xfrm>
            <a:off x="639763" y="4533900"/>
            <a:ext cx="3508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ts val="1000"/>
              </a:spcBef>
            </a:pPr>
            <a:r>
              <a:rPr lang="es-ES" altLang="en-US" sz="1100" b="1">
                <a:latin typeface="Century Gothic" panose="020B0502020202020204" pitchFamily="34" charset="0"/>
                <a:ea typeface="Century Gothic" panose="020B0502020202020204" pitchFamily="34" charset="0"/>
                <a:cs typeface="Century Gothic" panose="020B0502020202020204" pitchFamily="34" charset="0"/>
              </a:rPr>
              <a:t>Lorem ipsum dolor sit amet</a:t>
            </a:r>
          </a:p>
        </p:txBody>
      </p:sp>
      <p:sp>
        <p:nvSpPr>
          <p:cNvPr id="12" name="TextBox 18">
            <a:extLst>
              <a:ext uri="{FF2B5EF4-FFF2-40B4-BE49-F238E27FC236}">
                <a16:creationId xmlns:a16="http://schemas.microsoft.com/office/drawing/2014/main" id="{9F84187E-00E8-844C-8168-B4FF9FE895E7}"/>
              </a:ext>
            </a:extLst>
          </p:cNvPr>
          <p:cNvSpPr txBox="1">
            <a:spLocks noChangeArrowheads="1"/>
          </p:cNvSpPr>
          <p:nvPr/>
        </p:nvSpPr>
        <p:spPr bwMode="auto">
          <a:xfrm>
            <a:off x="4349750" y="4533900"/>
            <a:ext cx="3508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ts val="1000"/>
              </a:spcBef>
            </a:pPr>
            <a:r>
              <a:rPr lang="es-ES" altLang="en-US" sz="1100" b="1">
                <a:latin typeface="Century Gothic" panose="020B0502020202020204" pitchFamily="34" charset="0"/>
                <a:ea typeface="Century Gothic" panose="020B0502020202020204" pitchFamily="34" charset="0"/>
                <a:cs typeface="Century Gothic" panose="020B0502020202020204" pitchFamily="34" charset="0"/>
              </a:rPr>
              <a:t>Lorem ipsum dolor sit amet</a:t>
            </a:r>
          </a:p>
        </p:txBody>
      </p:sp>
      <p:sp>
        <p:nvSpPr>
          <p:cNvPr id="13" name="TextBox 20">
            <a:extLst>
              <a:ext uri="{FF2B5EF4-FFF2-40B4-BE49-F238E27FC236}">
                <a16:creationId xmlns:a16="http://schemas.microsoft.com/office/drawing/2014/main" id="{27BD5151-6B5D-BF02-5A47-6F4565484C08}"/>
              </a:ext>
            </a:extLst>
          </p:cNvPr>
          <p:cNvSpPr txBox="1">
            <a:spLocks noChangeArrowheads="1"/>
          </p:cNvSpPr>
          <p:nvPr/>
        </p:nvSpPr>
        <p:spPr bwMode="auto">
          <a:xfrm>
            <a:off x="8137525" y="4533900"/>
            <a:ext cx="35067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spcBef>
                <a:spcPts val="1000"/>
              </a:spcBef>
            </a:pPr>
            <a:r>
              <a:rPr lang="es-ES" altLang="en-US" sz="1100" b="1">
                <a:latin typeface="Century Gothic" panose="020B0502020202020204" pitchFamily="34" charset="0"/>
                <a:ea typeface="Century Gothic" panose="020B0502020202020204" pitchFamily="34" charset="0"/>
                <a:cs typeface="Century Gothic" panose="020B0502020202020204" pitchFamily="34" charset="0"/>
              </a:rPr>
              <a:t>Lorem ipsum dolor sit amet</a:t>
            </a:r>
          </a:p>
        </p:txBody>
      </p:sp>
      <p:pic>
        <p:nvPicPr>
          <p:cNvPr id="14" name="Picture 1">
            <a:extLst>
              <a:ext uri="{FF2B5EF4-FFF2-40B4-BE49-F238E27FC236}">
                <a16:creationId xmlns:a16="http://schemas.microsoft.com/office/drawing/2014/main" id="{73D9B3A6-51DC-6D01-7DB8-101B076A01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4025" y="2116138"/>
            <a:ext cx="36433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568E75D1-3513-3B15-30B0-FC459FF23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2116138"/>
            <a:ext cx="3619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7A91A81A-085A-996E-30C8-FAA56946C3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088" y="2097088"/>
            <a:ext cx="36703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384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479F33E-0F23-D5D6-8995-2B339E006ACE}"/>
              </a:ext>
            </a:extLst>
          </p:cNvPr>
          <p:cNvSpPr>
            <a:spLocks noGrp="1"/>
          </p:cNvSpPr>
          <p:nvPr>
            <p:ph type="body" sz="quarter" idx="13"/>
          </p:nvPr>
        </p:nvSpPr>
        <p:spPr/>
        <p:txBody>
          <a:bodyPr/>
          <a:lstStyle/>
          <a:p>
            <a:endParaRPr lang="es-ES"/>
          </a:p>
        </p:txBody>
      </p:sp>
      <p:sp>
        <p:nvSpPr>
          <p:cNvPr id="3" name="Marcador de texto 2">
            <a:extLst>
              <a:ext uri="{FF2B5EF4-FFF2-40B4-BE49-F238E27FC236}">
                <a16:creationId xmlns:a16="http://schemas.microsoft.com/office/drawing/2014/main" id="{0BFAAE0F-F2F6-41BF-CECB-01C28012F6F5}"/>
              </a:ext>
            </a:extLst>
          </p:cNvPr>
          <p:cNvSpPr>
            <a:spLocks noGrp="1"/>
          </p:cNvSpPr>
          <p:nvPr>
            <p:ph type="body" sz="quarter" idx="14"/>
          </p:nvPr>
        </p:nvSpPr>
        <p:spPr/>
        <p:txBody>
          <a:bodyPr/>
          <a:lstStyle/>
          <a:p>
            <a:endParaRPr lang="es-ES"/>
          </a:p>
        </p:txBody>
      </p:sp>
      <p:sp>
        <p:nvSpPr>
          <p:cNvPr id="4" name="Marcador de texto 3">
            <a:extLst>
              <a:ext uri="{FF2B5EF4-FFF2-40B4-BE49-F238E27FC236}">
                <a16:creationId xmlns:a16="http://schemas.microsoft.com/office/drawing/2014/main" id="{3012BE04-070E-8922-80DB-AF37B7A885E8}"/>
              </a:ext>
            </a:extLst>
          </p:cNvPr>
          <p:cNvSpPr>
            <a:spLocks noGrp="1"/>
          </p:cNvSpPr>
          <p:nvPr>
            <p:ph type="body" sz="quarter" idx="18"/>
          </p:nvPr>
        </p:nvSpPr>
        <p:spPr/>
        <p:txBody>
          <a:bodyPr/>
          <a:lstStyle/>
          <a:p>
            <a:endParaRPr lang="es-ES"/>
          </a:p>
        </p:txBody>
      </p:sp>
      <p:sp>
        <p:nvSpPr>
          <p:cNvPr id="5" name="Marcador de texto 4">
            <a:extLst>
              <a:ext uri="{FF2B5EF4-FFF2-40B4-BE49-F238E27FC236}">
                <a16:creationId xmlns:a16="http://schemas.microsoft.com/office/drawing/2014/main" id="{A2991CFC-8DBC-7796-0BF8-47F205B3126A}"/>
              </a:ext>
            </a:extLst>
          </p:cNvPr>
          <p:cNvSpPr>
            <a:spLocks noGrp="1"/>
          </p:cNvSpPr>
          <p:nvPr>
            <p:ph type="body" sz="quarter" idx="19"/>
          </p:nvPr>
        </p:nvSpPr>
        <p:spPr/>
        <p:txBody>
          <a:bodyPr/>
          <a:lstStyle/>
          <a:p>
            <a:endParaRPr lang="es-ES"/>
          </a:p>
        </p:txBody>
      </p:sp>
      <p:sp>
        <p:nvSpPr>
          <p:cNvPr id="6" name="Marcador de texto 5">
            <a:extLst>
              <a:ext uri="{FF2B5EF4-FFF2-40B4-BE49-F238E27FC236}">
                <a16:creationId xmlns:a16="http://schemas.microsoft.com/office/drawing/2014/main" id="{FB167548-B940-FB7A-87E5-7E0DCB20A54C}"/>
              </a:ext>
            </a:extLst>
          </p:cNvPr>
          <p:cNvSpPr>
            <a:spLocks noGrp="1"/>
          </p:cNvSpPr>
          <p:nvPr>
            <p:ph type="body" sz="quarter" idx="20"/>
          </p:nvPr>
        </p:nvSpPr>
        <p:spPr/>
        <p:txBody>
          <a:bodyPr/>
          <a:lstStyle/>
          <a:p>
            <a:endParaRPr lang="es-ES"/>
          </a:p>
        </p:txBody>
      </p:sp>
      <p:sp>
        <p:nvSpPr>
          <p:cNvPr id="7" name="Marcador de posición de imagen 6">
            <a:extLst>
              <a:ext uri="{FF2B5EF4-FFF2-40B4-BE49-F238E27FC236}">
                <a16:creationId xmlns:a16="http://schemas.microsoft.com/office/drawing/2014/main" id="{B79EB718-EE5D-08D6-597B-B4399C74DA3C}"/>
              </a:ext>
            </a:extLst>
          </p:cNvPr>
          <p:cNvSpPr>
            <a:spLocks noGrp="1"/>
          </p:cNvSpPr>
          <p:nvPr>
            <p:ph type="pic" sz="quarter" idx="21"/>
          </p:nvPr>
        </p:nvSpPr>
        <p:spPr/>
      </p:sp>
      <p:sp>
        <p:nvSpPr>
          <p:cNvPr id="8" name="Marcador de posición de imagen 7">
            <a:extLst>
              <a:ext uri="{FF2B5EF4-FFF2-40B4-BE49-F238E27FC236}">
                <a16:creationId xmlns:a16="http://schemas.microsoft.com/office/drawing/2014/main" id="{0CDA1B94-BED5-E642-6D3D-8F5994E3DE28}"/>
              </a:ext>
            </a:extLst>
          </p:cNvPr>
          <p:cNvSpPr>
            <a:spLocks noGrp="1"/>
          </p:cNvSpPr>
          <p:nvPr>
            <p:ph type="pic" sz="quarter" idx="22"/>
          </p:nvPr>
        </p:nvSpPr>
        <p:spPr/>
      </p:sp>
      <p:sp>
        <p:nvSpPr>
          <p:cNvPr id="9" name="Marcador de posición de imagen 8">
            <a:extLst>
              <a:ext uri="{FF2B5EF4-FFF2-40B4-BE49-F238E27FC236}">
                <a16:creationId xmlns:a16="http://schemas.microsoft.com/office/drawing/2014/main" id="{35A272D0-E559-1C2E-9DC0-7377FD8F48EA}"/>
              </a:ext>
            </a:extLst>
          </p:cNvPr>
          <p:cNvSpPr>
            <a:spLocks noGrp="1"/>
          </p:cNvSpPr>
          <p:nvPr>
            <p:ph type="pic" sz="quarter" idx="23"/>
          </p:nvPr>
        </p:nvSpPr>
        <p:spPr/>
      </p:sp>
    </p:spTree>
    <p:extLst>
      <p:ext uri="{BB962C8B-B14F-4D97-AF65-F5344CB8AC3E}">
        <p14:creationId xmlns:p14="http://schemas.microsoft.com/office/powerpoint/2010/main" val="93195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2C17F87-0BCD-A14E-9F14-F28F1ED45BFF}"/>
              </a:ext>
            </a:extLst>
          </p:cNvPr>
          <p:cNvSpPr>
            <a:spLocks noGrp="1"/>
          </p:cNvSpPr>
          <p:nvPr>
            <p:ph type="body" sz="quarter" idx="13"/>
          </p:nvPr>
        </p:nvSpPr>
        <p:spPr/>
        <p:txBody>
          <a:bodyPr/>
          <a:lstStyle/>
          <a:p>
            <a:endParaRPr lang="es-ES"/>
          </a:p>
        </p:txBody>
      </p:sp>
      <p:sp>
        <p:nvSpPr>
          <p:cNvPr id="3" name="Marcador de texto 2">
            <a:extLst>
              <a:ext uri="{FF2B5EF4-FFF2-40B4-BE49-F238E27FC236}">
                <a16:creationId xmlns:a16="http://schemas.microsoft.com/office/drawing/2014/main" id="{05D81923-76A6-D2A3-60A7-C37F42A7586D}"/>
              </a:ext>
            </a:extLst>
          </p:cNvPr>
          <p:cNvSpPr>
            <a:spLocks noGrp="1"/>
          </p:cNvSpPr>
          <p:nvPr>
            <p:ph type="body" sz="quarter" idx="14"/>
          </p:nvPr>
        </p:nvSpPr>
        <p:spPr/>
        <p:txBody>
          <a:bodyPr/>
          <a:lstStyle/>
          <a:p>
            <a:endParaRPr lang="es-ES"/>
          </a:p>
        </p:txBody>
      </p:sp>
      <p:sp>
        <p:nvSpPr>
          <p:cNvPr id="4" name="Marcador de texto 3">
            <a:extLst>
              <a:ext uri="{FF2B5EF4-FFF2-40B4-BE49-F238E27FC236}">
                <a16:creationId xmlns:a16="http://schemas.microsoft.com/office/drawing/2014/main" id="{696F6F53-31EA-AFDC-56E0-74D514335872}"/>
              </a:ext>
            </a:extLst>
          </p:cNvPr>
          <p:cNvSpPr>
            <a:spLocks noGrp="1"/>
          </p:cNvSpPr>
          <p:nvPr>
            <p:ph type="body" sz="quarter" idx="15"/>
          </p:nvPr>
        </p:nvSpPr>
        <p:spPr/>
        <p:txBody>
          <a:bodyPr/>
          <a:lstStyle/>
          <a:p>
            <a:endParaRPr lang="es-ES"/>
          </a:p>
        </p:txBody>
      </p:sp>
      <p:sp>
        <p:nvSpPr>
          <p:cNvPr id="5" name="Marcador de posición de imagen 4">
            <a:extLst>
              <a:ext uri="{FF2B5EF4-FFF2-40B4-BE49-F238E27FC236}">
                <a16:creationId xmlns:a16="http://schemas.microsoft.com/office/drawing/2014/main" id="{230DE1B2-0DC5-0951-E738-4371B8D30E14}"/>
              </a:ext>
            </a:extLst>
          </p:cNvPr>
          <p:cNvSpPr>
            <a:spLocks noGrp="1"/>
          </p:cNvSpPr>
          <p:nvPr>
            <p:ph type="pic" sz="quarter" idx="16"/>
          </p:nvPr>
        </p:nvSpPr>
        <p:spPr/>
      </p:sp>
    </p:spTree>
    <p:extLst>
      <p:ext uri="{BB962C8B-B14F-4D97-AF65-F5344CB8AC3E}">
        <p14:creationId xmlns:p14="http://schemas.microsoft.com/office/powerpoint/2010/main" val="214828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FD4CE13-58D4-4A57-32EC-04BED5E0FC16}"/>
              </a:ext>
            </a:extLst>
          </p:cNvPr>
          <p:cNvSpPr>
            <a:spLocks noGrp="1"/>
          </p:cNvSpPr>
          <p:nvPr>
            <p:ph type="body" sz="quarter" idx="13"/>
          </p:nvPr>
        </p:nvSpPr>
        <p:spPr/>
        <p:txBody>
          <a:bodyPr/>
          <a:lstStyle/>
          <a:p>
            <a:endParaRPr lang="es-ES"/>
          </a:p>
        </p:txBody>
      </p:sp>
      <p:sp>
        <p:nvSpPr>
          <p:cNvPr id="3" name="Marcador de texto 2">
            <a:extLst>
              <a:ext uri="{FF2B5EF4-FFF2-40B4-BE49-F238E27FC236}">
                <a16:creationId xmlns:a16="http://schemas.microsoft.com/office/drawing/2014/main" id="{3572F3B1-756F-46DE-FFAD-E993CB5E7D90}"/>
              </a:ext>
            </a:extLst>
          </p:cNvPr>
          <p:cNvSpPr>
            <a:spLocks noGrp="1"/>
          </p:cNvSpPr>
          <p:nvPr>
            <p:ph type="body" sz="quarter" idx="14"/>
          </p:nvPr>
        </p:nvSpPr>
        <p:spPr/>
        <p:txBody>
          <a:bodyPr/>
          <a:lstStyle/>
          <a:p>
            <a:endParaRPr lang="es-ES"/>
          </a:p>
        </p:txBody>
      </p:sp>
      <p:sp>
        <p:nvSpPr>
          <p:cNvPr id="4" name="Marcador de texto 3">
            <a:extLst>
              <a:ext uri="{FF2B5EF4-FFF2-40B4-BE49-F238E27FC236}">
                <a16:creationId xmlns:a16="http://schemas.microsoft.com/office/drawing/2014/main" id="{D3AF2C6F-1CB1-46AC-D733-6B96561E4576}"/>
              </a:ext>
            </a:extLst>
          </p:cNvPr>
          <p:cNvSpPr>
            <a:spLocks noGrp="1"/>
          </p:cNvSpPr>
          <p:nvPr>
            <p:ph type="body" sz="quarter" idx="15"/>
          </p:nvPr>
        </p:nvSpPr>
        <p:spPr/>
        <p:txBody>
          <a:bodyPr/>
          <a:lstStyle/>
          <a:p>
            <a:endParaRPr lang="es-ES"/>
          </a:p>
        </p:txBody>
      </p:sp>
      <p:sp>
        <p:nvSpPr>
          <p:cNvPr id="5" name="Marcador de posición de imagen 4">
            <a:extLst>
              <a:ext uri="{FF2B5EF4-FFF2-40B4-BE49-F238E27FC236}">
                <a16:creationId xmlns:a16="http://schemas.microsoft.com/office/drawing/2014/main" id="{FB5707F3-6A98-8104-63D9-306FF5FE5270}"/>
              </a:ext>
            </a:extLst>
          </p:cNvPr>
          <p:cNvSpPr>
            <a:spLocks noGrp="1"/>
          </p:cNvSpPr>
          <p:nvPr>
            <p:ph type="pic" sz="quarter" idx="16"/>
          </p:nvPr>
        </p:nvSpPr>
        <p:spPr/>
      </p:sp>
    </p:spTree>
    <p:extLst>
      <p:ext uri="{BB962C8B-B14F-4D97-AF65-F5344CB8AC3E}">
        <p14:creationId xmlns:p14="http://schemas.microsoft.com/office/powerpoint/2010/main" val="275797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34E8E06-69D2-711E-6479-E479F4DC885B}"/>
              </a:ext>
            </a:extLst>
          </p:cNvPr>
          <p:cNvSpPr>
            <a:spLocks noGrp="1"/>
          </p:cNvSpPr>
          <p:nvPr>
            <p:ph type="body" sz="quarter" idx="10"/>
          </p:nvPr>
        </p:nvSpPr>
        <p:spPr/>
        <p:txBody>
          <a:bodyPr/>
          <a:lstStyle/>
          <a:p>
            <a:endParaRPr lang="es-ES"/>
          </a:p>
        </p:txBody>
      </p:sp>
      <p:sp>
        <p:nvSpPr>
          <p:cNvPr id="3" name="Marcador de texto 2">
            <a:extLst>
              <a:ext uri="{FF2B5EF4-FFF2-40B4-BE49-F238E27FC236}">
                <a16:creationId xmlns:a16="http://schemas.microsoft.com/office/drawing/2014/main" id="{D8636714-12A3-B735-55FF-F0478AB28D34}"/>
              </a:ext>
            </a:extLst>
          </p:cNvPr>
          <p:cNvSpPr>
            <a:spLocks noGrp="1"/>
          </p:cNvSpPr>
          <p:nvPr>
            <p:ph type="body" sz="quarter" idx="11"/>
          </p:nvPr>
        </p:nvSpPr>
        <p:spPr/>
        <p:txBody>
          <a:bodyPr/>
          <a:lstStyle/>
          <a:p>
            <a:endParaRPr lang="es-ES"/>
          </a:p>
        </p:txBody>
      </p:sp>
      <p:sp>
        <p:nvSpPr>
          <p:cNvPr id="4" name="Marcador de texto 3">
            <a:extLst>
              <a:ext uri="{FF2B5EF4-FFF2-40B4-BE49-F238E27FC236}">
                <a16:creationId xmlns:a16="http://schemas.microsoft.com/office/drawing/2014/main" id="{07FC6E41-655C-7AB1-E22B-35BE3E5F5B5A}"/>
              </a:ext>
            </a:extLst>
          </p:cNvPr>
          <p:cNvSpPr>
            <a:spLocks noGrp="1"/>
          </p:cNvSpPr>
          <p:nvPr>
            <p:ph type="body" sz="quarter" idx="12"/>
          </p:nvPr>
        </p:nvSpPr>
        <p:spPr/>
        <p:txBody>
          <a:bodyPr/>
          <a:lstStyle/>
          <a:p>
            <a:endParaRPr lang="es-ES"/>
          </a:p>
        </p:txBody>
      </p:sp>
      <p:sp>
        <p:nvSpPr>
          <p:cNvPr id="5" name="Marcador de texto 4">
            <a:extLst>
              <a:ext uri="{FF2B5EF4-FFF2-40B4-BE49-F238E27FC236}">
                <a16:creationId xmlns:a16="http://schemas.microsoft.com/office/drawing/2014/main" id="{266114A6-39E4-5DAC-CD16-0CAB7D7D390D}"/>
              </a:ext>
            </a:extLst>
          </p:cNvPr>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388505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9E7F7BB-7C52-523C-CD31-09B2B3C51562}"/>
              </a:ext>
            </a:extLst>
          </p:cNvPr>
          <p:cNvSpPr>
            <a:spLocks noGrp="1"/>
          </p:cNvSpPr>
          <p:nvPr>
            <p:ph type="body" sz="quarter" idx="13"/>
          </p:nvPr>
        </p:nvSpPr>
        <p:spPr/>
        <p:txBody>
          <a:bodyPr/>
          <a:lstStyle/>
          <a:p>
            <a:endParaRPr lang="es-ES"/>
          </a:p>
        </p:txBody>
      </p:sp>
      <p:sp>
        <p:nvSpPr>
          <p:cNvPr id="3" name="Marcador de texto 2">
            <a:extLst>
              <a:ext uri="{FF2B5EF4-FFF2-40B4-BE49-F238E27FC236}">
                <a16:creationId xmlns:a16="http://schemas.microsoft.com/office/drawing/2014/main" id="{66B509FF-3793-BF7B-125C-ACBCB23CAD55}"/>
              </a:ext>
            </a:extLst>
          </p:cNvPr>
          <p:cNvSpPr>
            <a:spLocks noGrp="1"/>
          </p:cNvSpPr>
          <p:nvPr>
            <p:ph type="body" sz="quarter" idx="14"/>
          </p:nvPr>
        </p:nvSpPr>
        <p:spPr/>
        <p:txBody>
          <a:bodyPr/>
          <a:lstStyle/>
          <a:p>
            <a:endParaRPr lang="es-ES"/>
          </a:p>
        </p:txBody>
      </p:sp>
      <p:sp>
        <p:nvSpPr>
          <p:cNvPr id="4" name="Marcador de texto 3">
            <a:extLst>
              <a:ext uri="{FF2B5EF4-FFF2-40B4-BE49-F238E27FC236}">
                <a16:creationId xmlns:a16="http://schemas.microsoft.com/office/drawing/2014/main" id="{88DF8071-42D4-C6F4-8592-D413AF194CE8}"/>
              </a:ext>
            </a:extLst>
          </p:cNvPr>
          <p:cNvSpPr>
            <a:spLocks noGrp="1"/>
          </p:cNvSpPr>
          <p:nvPr>
            <p:ph type="body" sz="quarter" idx="15"/>
          </p:nvPr>
        </p:nvSpPr>
        <p:spPr/>
        <p:txBody>
          <a:bodyPr/>
          <a:lstStyle/>
          <a:p>
            <a:endParaRPr lang="es-ES"/>
          </a:p>
        </p:txBody>
      </p:sp>
      <p:sp>
        <p:nvSpPr>
          <p:cNvPr id="5" name="Marcador de posición de imagen 4">
            <a:extLst>
              <a:ext uri="{FF2B5EF4-FFF2-40B4-BE49-F238E27FC236}">
                <a16:creationId xmlns:a16="http://schemas.microsoft.com/office/drawing/2014/main" id="{FB53DD2B-41E9-A712-ACA9-55C682EB5F6D}"/>
              </a:ext>
            </a:extLst>
          </p:cNvPr>
          <p:cNvSpPr>
            <a:spLocks noGrp="1"/>
          </p:cNvSpPr>
          <p:nvPr>
            <p:ph type="pic" sz="quarter" idx="16"/>
          </p:nvPr>
        </p:nvSpPr>
        <p:spPr/>
      </p:sp>
    </p:spTree>
    <p:extLst>
      <p:ext uri="{BB962C8B-B14F-4D97-AF65-F5344CB8AC3E}">
        <p14:creationId xmlns:p14="http://schemas.microsoft.com/office/powerpoint/2010/main" val="2843141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extBox 4"/>
          <p:cNvSpPr txBox="1">
            <a:spLocks noChangeArrowheads="1"/>
          </p:cNvSpPr>
          <p:nvPr/>
        </p:nvSpPr>
        <p:spPr bwMode="auto">
          <a:xfrm>
            <a:off x="431800" y="1681163"/>
            <a:ext cx="543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2000" b="1" i="0" u="none" strike="noStrike" kern="1200" cap="none" spc="0" normalizeH="0" baseline="0" noProof="0" smtClean="0">
                <a:ln>
                  <a:noFill/>
                </a:ln>
                <a:solidFill>
                  <a:srgbClr val="1478A7"/>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Text  i imatge a la dreta</a:t>
            </a:r>
          </a:p>
        </p:txBody>
      </p:sp>
      <p:sp>
        <p:nvSpPr>
          <p:cNvPr id="17411" name="TextBox 3"/>
          <p:cNvSpPr txBox="1">
            <a:spLocks noChangeArrowheads="1"/>
          </p:cNvSpPr>
          <p:nvPr/>
        </p:nvSpPr>
        <p:spPr bwMode="auto">
          <a:xfrm>
            <a:off x="431800" y="2071688"/>
            <a:ext cx="55578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50000"/>
              </a:lnSpc>
              <a:spcBef>
                <a:spcPts val="1000"/>
              </a:spcBef>
              <a:spcAft>
                <a:spcPct val="0"/>
              </a:spcAft>
              <a:buClrTx/>
              <a:buSzTx/>
              <a:buFontTx/>
              <a:buNone/>
              <a:tabLst/>
              <a:defRPr/>
            </a:pPr>
            <a:r>
              <a:rPr kumimoji="0" lang="es-ES" alt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Lorem ipsum dolor sit amet, consectetur adipiscing elit. Curabitur efficitur massa sed mauris ultrices pellentesque. Quisque id sollicitudin libero. Proin dignissim elit a nisi gravida volutpat. Vivamus auctor fermentum tortor, id iaculis dui fermentum accumsan. Aliquam at mauris in leo pulvinar pharetra in in tortor. </a:t>
            </a:r>
          </a:p>
          <a:p>
            <a:pPr marL="0" marR="0" lvl="0" indent="0" algn="l" defTabSz="914400" rtl="0" eaLnBrk="1" fontAlgn="base" latinLnBrk="0" hangingPunct="1">
              <a:lnSpc>
                <a:spcPct val="150000"/>
              </a:lnSpc>
              <a:spcBef>
                <a:spcPts val="1000"/>
              </a:spcBef>
              <a:spcAft>
                <a:spcPct val="0"/>
              </a:spcAft>
              <a:buClrTx/>
              <a:buSzTx/>
              <a:buFontTx/>
              <a:buNone/>
              <a:tabLst/>
              <a:defRPr/>
            </a:pPr>
            <a:r>
              <a:rPr kumimoji="0" lang="es-ES" alt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Ut sit amet mi venenatis dolor ullamcorper tempor nec sit amet lorem. Vivamus non cursus ipsum, non sagittis diam. Ut accumsan gravida magna, id bibendum tortor ultrices eget. Proin mattis dignissim leo in tincidunt. </a:t>
            </a:r>
          </a:p>
        </p:txBody>
      </p:sp>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0938" y="1776413"/>
            <a:ext cx="53276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p:cNvPr>
          <p:cNvSpPr txBox="1">
            <a:spLocks/>
          </p:cNvSpPr>
          <p:nvPr/>
        </p:nvSpPr>
        <p:spPr>
          <a:xfrm>
            <a:off x="431800" y="279400"/>
            <a:ext cx="11391900" cy="227013"/>
          </a:xfrm>
          <a:prstGeom prst="rect">
            <a:avLst/>
          </a:prstGeom>
        </p:spPr>
        <p:txBody>
          <a:bodyPr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ES" altLang="ca-ES" sz="1100" b="1" i="0" u="none" strike="noStrike" kern="1200" cap="none" spc="0" normalizeH="0" baseline="0" noProof="0" smtClean="0">
                <a:ln>
                  <a:noFill/>
                </a:ln>
                <a:solidFill>
                  <a:srgbClr val="52B5D9"/>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Títol de nova secció</a:t>
            </a:r>
          </a:p>
        </p:txBody>
      </p:sp>
      <p:pic>
        <p:nvPicPr>
          <p:cNvPr id="174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753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a:extLst/>
          </p:cNvPr>
          <p:cNvSpPr txBox="1">
            <a:spLocks/>
          </p:cNvSpPr>
          <p:nvPr/>
        </p:nvSpPr>
        <p:spPr>
          <a:xfrm>
            <a:off x="431800" y="279400"/>
            <a:ext cx="11391900" cy="227013"/>
          </a:xfrm>
          <a:prstGeom prst="rect">
            <a:avLst/>
          </a:prstGeom>
        </p:spPr>
        <p:txBody>
          <a:bodyPr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ES" altLang="ca-ES" sz="1100" b="1" i="0" u="none" strike="noStrike" kern="1200" cap="none" spc="0" normalizeH="0" baseline="0" noProof="0" smtClean="0">
                <a:ln>
                  <a:noFill/>
                </a:ln>
                <a:solidFill>
                  <a:srgbClr val="52B5D9"/>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Títol de nova secció</a:t>
            </a:r>
          </a:p>
        </p:txBody>
      </p:sp>
      <p:sp>
        <p:nvSpPr>
          <p:cNvPr id="21507" name="TextBox 4"/>
          <p:cNvSpPr txBox="1">
            <a:spLocks noChangeArrowheads="1"/>
          </p:cNvSpPr>
          <p:nvPr/>
        </p:nvSpPr>
        <p:spPr bwMode="auto">
          <a:xfrm>
            <a:off x="431800" y="1506538"/>
            <a:ext cx="1139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2000" b="1" i="0" u="none" strike="noStrike" kern="1200" cap="none" spc="0" normalizeH="0" baseline="0" noProof="0" smtClean="0">
                <a:ln>
                  <a:noFill/>
                </a:ln>
                <a:solidFill>
                  <a:srgbClr val="1478A7"/>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Tres imatges en columna</a:t>
            </a:r>
          </a:p>
        </p:txBody>
      </p:sp>
      <p:sp>
        <p:nvSpPr>
          <p:cNvPr id="21508" name="TextBox 3"/>
          <p:cNvSpPr txBox="1">
            <a:spLocks noChangeArrowheads="1"/>
          </p:cNvSpPr>
          <p:nvPr/>
        </p:nvSpPr>
        <p:spPr bwMode="auto">
          <a:xfrm>
            <a:off x="639763" y="4533900"/>
            <a:ext cx="3508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ts val="1000"/>
              </a:spcBef>
              <a:spcAft>
                <a:spcPct val="0"/>
              </a:spcAft>
              <a:buClrTx/>
              <a:buSzTx/>
              <a:buFontTx/>
              <a:buNone/>
              <a:tabLst/>
              <a:defRPr/>
            </a:pPr>
            <a:r>
              <a:rPr kumimoji="0" lang="es-ES" altLang="en-US" sz="1100" b="1" i="0" u="none" strike="noStrike" kern="1200" cap="none" spc="0" normalizeH="0" baseline="0" noProof="0" smtClean="0">
                <a:ln>
                  <a:noFill/>
                </a:ln>
                <a:solidFill>
                  <a:srgbClr val="000000"/>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Lorem ipsum dolor sit amet</a:t>
            </a:r>
          </a:p>
        </p:txBody>
      </p:sp>
      <p:sp>
        <p:nvSpPr>
          <p:cNvPr id="21509" name="TextBox 18"/>
          <p:cNvSpPr txBox="1">
            <a:spLocks noChangeArrowheads="1"/>
          </p:cNvSpPr>
          <p:nvPr/>
        </p:nvSpPr>
        <p:spPr bwMode="auto">
          <a:xfrm>
            <a:off x="4349750" y="4533900"/>
            <a:ext cx="3508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ts val="1000"/>
              </a:spcBef>
              <a:spcAft>
                <a:spcPct val="0"/>
              </a:spcAft>
              <a:buClrTx/>
              <a:buSzTx/>
              <a:buFontTx/>
              <a:buNone/>
              <a:tabLst/>
              <a:defRPr/>
            </a:pPr>
            <a:r>
              <a:rPr kumimoji="0" lang="es-ES" altLang="en-US" sz="1100" b="1" i="0" u="none" strike="noStrike" kern="1200" cap="none" spc="0" normalizeH="0" baseline="0" noProof="0" smtClean="0">
                <a:ln>
                  <a:noFill/>
                </a:ln>
                <a:solidFill>
                  <a:srgbClr val="000000"/>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Lorem ipsum dolor sit amet</a:t>
            </a:r>
          </a:p>
        </p:txBody>
      </p:sp>
      <p:sp>
        <p:nvSpPr>
          <p:cNvPr id="21510" name="TextBox 20"/>
          <p:cNvSpPr txBox="1">
            <a:spLocks noChangeArrowheads="1"/>
          </p:cNvSpPr>
          <p:nvPr/>
        </p:nvSpPr>
        <p:spPr bwMode="auto">
          <a:xfrm>
            <a:off x="8137525" y="4533900"/>
            <a:ext cx="35067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ts val="1000"/>
              </a:spcBef>
              <a:spcAft>
                <a:spcPct val="0"/>
              </a:spcAft>
              <a:buClrTx/>
              <a:buSzTx/>
              <a:buFontTx/>
              <a:buNone/>
              <a:tabLst/>
              <a:defRPr/>
            </a:pPr>
            <a:r>
              <a:rPr kumimoji="0" lang="es-ES" altLang="en-US" sz="1100" b="1" i="0" u="none" strike="noStrike" kern="1200" cap="none" spc="0" normalizeH="0" baseline="0" noProof="0" smtClean="0">
                <a:ln>
                  <a:noFill/>
                </a:ln>
                <a:solidFill>
                  <a:srgbClr val="000000"/>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Lorem ipsum dolor sit amet</a:t>
            </a:r>
          </a:p>
        </p:txBody>
      </p:sp>
      <p:pic>
        <p:nvPicPr>
          <p:cNvPr id="215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4025" y="2116138"/>
            <a:ext cx="36433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9750" y="2116138"/>
            <a:ext cx="3619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088" y="2097088"/>
            <a:ext cx="36703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188" y="6315075"/>
            <a:ext cx="7127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902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2134F428-A0EB-575B-A7BA-30DC967915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076"/>
            <a:ext cx="12188825" cy="690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1">
            <a:extLst>
              <a:ext uri="{FF2B5EF4-FFF2-40B4-BE49-F238E27FC236}">
                <a16:creationId xmlns:a16="http://schemas.microsoft.com/office/drawing/2014/main" id="{0AF76BFA-CB4C-4E72-27EB-4278645B34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025" y="6300788"/>
            <a:ext cx="7715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A232966-D43D-FCBD-F706-69960B96C472}"/>
              </a:ext>
            </a:extLst>
          </p:cNvPr>
          <p:cNvSpPr txBox="1">
            <a:spLocks/>
          </p:cNvSpPr>
          <p:nvPr/>
        </p:nvSpPr>
        <p:spPr>
          <a:xfrm>
            <a:off x="914636" y="636588"/>
            <a:ext cx="6735415" cy="172668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sz="5500" b="1"/>
              <a:t>Títol de la presentació</a:t>
            </a:r>
            <a:endParaRPr lang="es-ES" sz="5500" b="1" dirty="0"/>
          </a:p>
        </p:txBody>
      </p:sp>
      <p:sp>
        <p:nvSpPr>
          <p:cNvPr id="3" name="Marcador de texto 2">
            <a:extLst>
              <a:ext uri="{FF2B5EF4-FFF2-40B4-BE49-F238E27FC236}">
                <a16:creationId xmlns:a16="http://schemas.microsoft.com/office/drawing/2014/main" id="{F7DD9019-09B4-ED3C-0978-0ADE6455FD28}"/>
              </a:ext>
            </a:extLst>
          </p:cNvPr>
          <p:cNvSpPr txBox="1">
            <a:spLocks/>
          </p:cNvSpPr>
          <p:nvPr/>
        </p:nvSpPr>
        <p:spPr>
          <a:xfrm>
            <a:off x="914636" y="2517462"/>
            <a:ext cx="7282767" cy="71513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altLang="en-US" sz="2000" b="1">
                <a:latin typeface="Century Gothic" panose="020B0502020202020204" pitchFamily="34" charset="0"/>
                <a:ea typeface="Century Gothic" panose="020B0502020202020204" pitchFamily="34" charset="0"/>
                <a:cs typeface="Century Gothic" panose="020B0502020202020204" pitchFamily="34" charset="0"/>
              </a:rPr>
              <a:t>Lorem ipsum dolor sit amet, consectetuer adipiscing elit, sed diam nonummy nibh.</a:t>
            </a:r>
          </a:p>
          <a:p>
            <a:endParaRPr lang="es-ES" dirty="0"/>
          </a:p>
        </p:txBody>
      </p:sp>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4000" y="5932800"/>
            <a:ext cx="12636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t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5932800"/>
            <a:ext cx="1435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tge 1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6000" y="5932800"/>
            <a:ext cx="1603375" cy="336381"/>
          </a:xfrm>
          <a:prstGeom prst="rect">
            <a:avLst/>
          </a:prstGeom>
        </p:spPr>
      </p:pic>
      <p:pic>
        <p:nvPicPr>
          <p:cNvPr id="9" name="Picture 8"/>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013200" y="5932800"/>
            <a:ext cx="12421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46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295C-084D-3795-E794-9E2ADFE2C46E}"/>
              </a:ext>
            </a:extLst>
          </p:cNvPr>
          <p:cNvSpPr txBox="1">
            <a:spLocks/>
          </p:cNvSpPr>
          <p:nvPr/>
        </p:nvSpPr>
        <p:spPr bwMode="auto">
          <a:xfrm>
            <a:off x="823242" y="1346200"/>
            <a:ext cx="7007225" cy="247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s-ES" altLang="en-US" sz="5500" b="1" dirty="0" err="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Gràcies</a:t>
            </a:r>
            <a:endParaRPr lang="es-ES" altLang="en-US" sz="550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 name="Subtitle 2">
            <a:hlinkClick r:id="rId3"/>
            <a:extLst>
              <a:ext uri="{FF2B5EF4-FFF2-40B4-BE49-F238E27FC236}">
                <a16:creationId xmlns:a16="http://schemas.microsoft.com/office/drawing/2014/main" id="{EF08BF4A-F612-3434-CF68-DC246510D308}"/>
              </a:ext>
            </a:extLst>
          </p:cNvPr>
          <p:cNvSpPr txBox="1">
            <a:spLocks/>
          </p:cNvSpPr>
          <p:nvPr/>
        </p:nvSpPr>
        <p:spPr bwMode="auto">
          <a:xfrm>
            <a:off x="826417" y="2490787"/>
            <a:ext cx="4868862" cy="62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s-ES" altLang="en-US" sz="1400" b="1">
                <a:solidFill>
                  <a:srgbClr val="F4F4F4"/>
                </a:solidFill>
                <a:latin typeface="Century Gothic" panose="020B0502020202020204" pitchFamily="34" charset="0"/>
                <a:ea typeface="Century Gothic" panose="020B0502020202020204" pitchFamily="34" charset="0"/>
                <a:cs typeface="Century Gothic" panose="020B0502020202020204" pitchFamily="34" charset="0"/>
              </a:rPr>
              <a:t>@</a:t>
            </a:r>
            <a:r>
              <a:rPr lang="es-ES" altLang="en-US" sz="1400" b="1" smtClean="0">
                <a:solidFill>
                  <a:srgbClr val="F4F4F4"/>
                </a:solidFill>
                <a:latin typeface="Century Gothic" panose="020B0502020202020204" pitchFamily="34" charset="0"/>
                <a:ea typeface="Century Gothic" panose="020B0502020202020204" pitchFamily="34" charset="0"/>
                <a:cs typeface="Century Gothic" panose="020B0502020202020204" pitchFamily="34" charset="0"/>
              </a:rPr>
              <a:t>icatmar1</a:t>
            </a:r>
            <a:endParaRPr lang="es-ES" altLang="en-US" sz="1400" b="1">
              <a:solidFill>
                <a:srgbClr val="F4F4F4"/>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4" name="Subtitle 2">
            <a:hlinkClick r:id="rId4"/>
            <a:extLst>
              <a:ext uri="{FF2B5EF4-FFF2-40B4-BE49-F238E27FC236}">
                <a16:creationId xmlns:a16="http://schemas.microsoft.com/office/drawing/2014/main" id="{4C66ED6B-3EBB-D587-22FA-E87DA1FDE328}"/>
              </a:ext>
            </a:extLst>
          </p:cNvPr>
          <p:cNvSpPr txBox="1">
            <a:spLocks/>
          </p:cNvSpPr>
          <p:nvPr/>
        </p:nvSpPr>
        <p:spPr bwMode="auto">
          <a:xfrm>
            <a:off x="823242" y="2252663"/>
            <a:ext cx="48688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es-ES" altLang="en-US" sz="14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www.icatmar.cat</a:t>
            </a:r>
          </a:p>
        </p:txBody>
      </p:sp>
      <p:pic>
        <p:nvPicPr>
          <p:cNvPr id="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4000" y="5932800"/>
            <a:ext cx="12636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t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6000" y="5932800"/>
            <a:ext cx="1370013"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t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19850" y="5932800"/>
            <a:ext cx="1435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013200" y="5932800"/>
            <a:ext cx="12421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36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A232966-D43D-FCBD-F706-69960B96C472}"/>
              </a:ext>
            </a:extLst>
          </p:cNvPr>
          <p:cNvSpPr txBox="1">
            <a:spLocks/>
          </p:cNvSpPr>
          <p:nvPr/>
        </p:nvSpPr>
        <p:spPr>
          <a:xfrm>
            <a:off x="914636" y="636588"/>
            <a:ext cx="6735415" cy="172668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sz="5500" b="1"/>
              <a:t>Títol de la presentació</a:t>
            </a:r>
            <a:endParaRPr lang="es-ES" sz="5500" b="1" dirty="0"/>
          </a:p>
        </p:txBody>
      </p:sp>
      <p:sp>
        <p:nvSpPr>
          <p:cNvPr id="3" name="Marcador de texto 2">
            <a:extLst>
              <a:ext uri="{FF2B5EF4-FFF2-40B4-BE49-F238E27FC236}">
                <a16:creationId xmlns:a16="http://schemas.microsoft.com/office/drawing/2014/main" id="{F7DD9019-09B4-ED3C-0978-0ADE6455FD28}"/>
              </a:ext>
            </a:extLst>
          </p:cNvPr>
          <p:cNvSpPr txBox="1">
            <a:spLocks/>
          </p:cNvSpPr>
          <p:nvPr/>
        </p:nvSpPr>
        <p:spPr>
          <a:xfrm>
            <a:off x="914636" y="2517462"/>
            <a:ext cx="7282767" cy="71513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altLang="en-US" sz="2000" b="1">
                <a:latin typeface="Century Gothic" panose="020B0502020202020204" pitchFamily="34" charset="0"/>
                <a:ea typeface="Century Gothic" panose="020B0502020202020204" pitchFamily="34" charset="0"/>
                <a:cs typeface="Century Gothic" panose="020B0502020202020204" pitchFamily="34" charset="0"/>
              </a:rPr>
              <a:t>Lorem ipsum dolor sit amet, consectetuer adipiscing elit, sed diam nonummy nibh.</a:t>
            </a:r>
          </a:p>
          <a:p>
            <a:endParaRPr lang="es-ES" dirty="0"/>
          </a:p>
        </p:txBody>
      </p:sp>
      <p:grpSp>
        <p:nvGrpSpPr>
          <p:cNvPr id="4" name="Agrupa 3"/>
          <p:cNvGrpSpPr/>
          <p:nvPr/>
        </p:nvGrpSpPr>
        <p:grpSpPr>
          <a:xfrm>
            <a:off x="1116000" y="5932800"/>
            <a:ext cx="6738950" cy="365125"/>
            <a:chOff x="1116000" y="5964524"/>
            <a:chExt cx="6738950" cy="365125"/>
          </a:xfrm>
        </p:grpSpPr>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000" y="5964524"/>
              <a:ext cx="12636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t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5964524"/>
              <a:ext cx="1435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tge 10"/>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6000" y="5964524"/>
              <a:ext cx="1603375" cy="336042"/>
            </a:xfrm>
            <a:prstGeom prst="rect">
              <a:avLst/>
            </a:prstGeom>
          </p:spPr>
        </p:pic>
      </p:grpSp>
      <p:pic>
        <p:nvPicPr>
          <p:cNvPr id="9" name="Picture 8"/>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013200" y="5932800"/>
            <a:ext cx="12421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34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EDD28A-A4A1-AC63-0505-FEF0500808EF}"/>
              </a:ext>
            </a:extLst>
          </p:cNvPr>
          <p:cNvSpPr txBox="1">
            <a:spLocks/>
          </p:cNvSpPr>
          <p:nvPr/>
        </p:nvSpPr>
        <p:spPr bwMode="auto">
          <a:xfrm>
            <a:off x="611188" y="541338"/>
            <a:ext cx="49958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s-ES" altLang="en-US" sz="400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Nou tema, nova </a:t>
            </a:r>
            <a:r>
              <a:rPr lang="es-ES" altLang="en-US" sz="4000" b="1" dirty="0" err="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secció</a:t>
            </a:r>
            <a:r>
              <a:rPr lang="es-ES" altLang="en-US" sz="400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 o titular</a:t>
            </a:r>
          </a:p>
        </p:txBody>
      </p:sp>
      <p:sp>
        <p:nvSpPr>
          <p:cNvPr id="30722" name="Subtitle 2">
            <a:extLst>
              <a:ext uri="{FF2B5EF4-FFF2-40B4-BE49-F238E27FC236}">
                <a16:creationId xmlns:a16="http://schemas.microsoft.com/office/drawing/2014/main" id="{D9E1CD0B-0DAD-122B-C987-182E6DD4EAB8}"/>
              </a:ext>
            </a:extLst>
          </p:cNvPr>
          <p:cNvSpPr txBox="1">
            <a:spLocks/>
          </p:cNvSpPr>
          <p:nvPr/>
        </p:nvSpPr>
        <p:spPr bwMode="auto">
          <a:xfrm>
            <a:off x="611188" y="1776413"/>
            <a:ext cx="52927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0"/>
              </a:spcBef>
              <a:buFont typeface="Arial" panose="020B0604020202020204" pitchFamily="34" charset="0"/>
              <a:buNone/>
            </a:pPr>
            <a:r>
              <a:rPr lang="es-ES" altLang="en-US" sz="160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Si cal un subtítol. Lorem ipsum dolor sit amet, consectetuer adipiscing elit, sed diam nonummy nibh euismod tincidu.aaa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FC3BEF7-95F2-9B88-7DC3-7C1376C74379}"/>
              </a:ext>
            </a:extLst>
          </p:cNvPr>
          <p:cNvSpPr>
            <a:spLocks noGrp="1"/>
          </p:cNvSpPr>
          <p:nvPr>
            <p:ph sz="quarter" idx="12"/>
          </p:nvPr>
        </p:nvSpPr>
        <p:spPr/>
        <p:txBody>
          <a:bodyPr/>
          <a:lstStyle/>
          <a:p>
            <a:endParaRPr lang="es-ES"/>
          </a:p>
        </p:txBody>
      </p:sp>
      <p:sp>
        <p:nvSpPr>
          <p:cNvPr id="3" name="Marcador de contenido 2">
            <a:extLst>
              <a:ext uri="{FF2B5EF4-FFF2-40B4-BE49-F238E27FC236}">
                <a16:creationId xmlns:a16="http://schemas.microsoft.com/office/drawing/2014/main" id="{2AE1D786-67DC-142F-ACB5-1474CE402A81}"/>
              </a:ext>
            </a:extLst>
          </p:cNvPr>
          <p:cNvSpPr>
            <a:spLocks noGrp="1"/>
          </p:cNvSpPr>
          <p:nvPr>
            <p:ph sz="quarter" idx="13"/>
          </p:nvPr>
        </p:nvSpPr>
        <p:spPr/>
        <p:txBody>
          <a:bodyPr/>
          <a:lstStyle/>
          <a:p>
            <a:endParaRPr lang="es-ES" dirty="0"/>
          </a:p>
        </p:txBody>
      </p:sp>
    </p:spTree>
    <p:extLst>
      <p:ext uri="{BB962C8B-B14F-4D97-AF65-F5344CB8AC3E}">
        <p14:creationId xmlns:p14="http://schemas.microsoft.com/office/powerpoint/2010/main" val="2164526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AD860D2C-ABFD-A830-5CF9-266E8F85A71F}"/>
              </a:ext>
            </a:extLst>
          </p:cNvPr>
          <p:cNvSpPr>
            <a:spLocks noGrp="1"/>
          </p:cNvSpPr>
          <p:nvPr>
            <p:ph type="body" sz="quarter" idx="13"/>
          </p:nvPr>
        </p:nvSpPr>
        <p:spPr/>
        <p:txBody>
          <a:bodyPr/>
          <a:lstStyle/>
          <a:p>
            <a:r>
              <a:rPr lang="es-ES" dirty="0" err="1"/>
              <a:t>Títol</a:t>
            </a:r>
            <a:r>
              <a:rPr lang="es-ES" dirty="0"/>
              <a:t> de </a:t>
            </a:r>
            <a:r>
              <a:rPr lang="es-ES" dirty="0" err="1"/>
              <a:t>secció</a:t>
            </a:r>
            <a:endParaRPr lang="es-ES" dirty="0"/>
          </a:p>
        </p:txBody>
      </p:sp>
      <p:sp>
        <p:nvSpPr>
          <p:cNvPr id="6" name="TextBox 4">
            <a:extLst>
              <a:ext uri="{FF2B5EF4-FFF2-40B4-BE49-F238E27FC236}">
                <a16:creationId xmlns:a16="http://schemas.microsoft.com/office/drawing/2014/main" id="{290D79EE-98A6-368F-1817-425F31D78B5D}"/>
              </a:ext>
            </a:extLst>
          </p:cNvPr>
          <p:cNvSpPr txBox="1">
            <a:spLocks noChangeArrowheads="1"/>
          </p:cNvSpPr>
          <p:nvPr/>
        </p:nvSpPr>
        <p:spPr bwMode="auto">
          <a:xfrm>
            <a:off x="431800" y="890588"/>
            <a:ext cx="884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n-US" sz="32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Exemple</a:t>
            </a:r>
            <a:r>
              <a:rPr lang="es-ES" altLang="en-US" sz="32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 de dos </a:t>
            </a:r>
            <a:r>
              <a:rPr lang="es-ES" altLang="en-US" sz="32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columnes</a:t>
            </a:r>
            <a:endParaRPr lang="es-ES" altLang="en-US" sz="32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7" name="TextBox 3">
            <a:extLst>
              <a:ext uri="{FF2B5EF4-FFF2-40B4-BE49-F238E27FC236}">
                <a16:creationId xmlns:a16="http://schemas.microsoft.com/office/drawing/2014/main" id="{1CAFFB27-2B20-A9D0-C902-0D59CD3EEB87}"/>
              </a:ext>
            </a:extLst>
          </p:cNvPr>
          <p:cNvSpPr txBox="1">
            <a:spLocks noChangeArrowheads="1"/>
          </p:cNvSpPr>
          <p:nvPr/>
        </p:nvSpPr>
        <p:spPr bwMode="auto">
          <a:xfrm>
            <a:off x="431800" y="1763713"/>
            <a:ext cx="5557838"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spcBef>
                <a:spcPts val="1000"/>
              </a:spcBef>
            </a:pP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ipsum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dolor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consectetur</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adipiscing</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elit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Curabitur</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efficitur</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massa</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sed mauris ultrices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pellentesque</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Quisque id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sollicitudin</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libero.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Proin</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dignissim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elit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nisi</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gravida</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volutpat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Vivamus</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auctor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fermentum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tortor, id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iaculis</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dui</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fermentum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accumsan</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Aliquam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mauris in leo pulvinar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pharetra</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in in tortor.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Etiam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turpis</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lectus</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semper</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vel</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malesuada</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vestibulum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enim</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Maecenas</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tincidunt</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vitae neque ut </a:t>
            </a:r>
            <a:r>
              <a:rPr lang="es-ES" altLang="en-US" sz="1200"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ullamcorper</a:t>
            </a:r>
            <a:r>
              <a:rPr lang="es-ES" altLang="en-US" sz="1200"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p>
          <a:p>
            <a:pPr eaLnBrk="1" hangingPunct="1">
              <a:lnSpc>
                <a:spcPct val="150000"/>
              </a:lnSpc>
              <a:spcBef>
                <a:spcPts val="1000"/>
              </a:spcBef>
            </a:pP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Ut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mi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venenatis</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dolor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ullamcorper</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tempor</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nec</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Vivamus</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non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cursus</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ipsum</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non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sagittis</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diam</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Ut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accumsan</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gravida</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magna, id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bibendum</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tortor ultrices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eget</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Proin</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mattis</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dignissim</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leo in </a:t>
            </a:r>
            <a:r>
              <a:rPr lang="es-ES" altLang="en-US" sz="1200" b="1" dirty="0" err="1">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tincidunt</a:t>
            </a:r>
            <a:r>
              <a:rPr lang="es-ES" altLang="en-US" sz="1200" b="1" dirty="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 </a:t>
            </a:r>
          </a:p>
        </p:txBody>
      </p:sp>
      <p:sp>
        <p:nvSpPr>
          <p:cNvPr id="8" name="TextBox 8">
            <a:extLst>
              <a:ext uri="{FF2B5EF4-FFF2-40B4-BE49-F238E27FC236}">
                <a16:creationId xmlns:a16="http://schemas.microsoft.com/office/drawing/2014/main" id="{09406183-33F1-893A-CA5B-F5C197A60481}"/>
              </a:ext>
            </a:extLst>
          </p:cNvPr>
          <p:cNvSpPr txBox="1">
            <a:spLocks noChangeArrowheads="1"/>
          </p:cNvSpPr>
          <p:nvPr/>
        </p:nvSpPr>
        <p:spPr bwMode="auto">
          <a:xfrm>
            <a:off x="6254750" y="1789113"/>
            <a:ext cx="5557838"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spcBef>
                <a:spcPts val="1000"/>
              </a:spcBef>
            </a:pPr>
            <a:r>
              <a:rPr lang="es-ES" altLang="en-US" sz="1200">
                <a:solidFill>
                  <a:srgbClr val="231F20"/>
                </a:solidFill>
                <a:latin typeface="Century Gothic" panose="020B0502020202020204" pitchFamily="34" charset="0"/>
                <a:ea typeface="Century Gothic" panose="020B0502020202020204" pitchFamily="34" charset="0"/>
                <a:cs typeface="Century Gothic" panose="020B0502020202020204" pitchFamily="34" charset="0"/>
              </a:rPr>
              <a:t>In enim enim, fringilla at faucibus in, convallis et est. Etiam dui nisi, aliquam posuere turpis sed, congue blandit nunc. Sed hendrerit dictum turpis, ac posuere augue fringilla in. Aenean risus dui, rutrum eget tempus in, placerat vitae urna. Aenean eu urna ut velit condimentum aliquam. Etiam at leo et risus porttitor rutrum molestie quis ipsum. Etiam id lacinia nisi. Sed elementum sapien vel ipsum vulputate accumsan. Fusce eget dui in libero imperdiet luctus. Etiam vulputate nisi eget ornare finibus. Duis laoreet est a fermentum sagittis.</a:t>
            </a:r>
          </a:p>
        </p:txBody>
      </p:sp>
    </p:spTree>
    <p:extLst>
      <p:ext uri="{BB962C8B-B14F-4D97-AF65-F5344CB8AC3E}">
        <p14:creationId xmlns:p14="http://schemas.microsoft.com/office/powerpoint/2010/main" val="4198671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E3B1A0B-CCDB-B60D-306A-4B3469D57B7B}"/>
              </a:ext>
            </a:extLst>
          </p:cNvPr>
          <p:cNvSpPr>
            <a:spLocks noGrp="1"/>
          </p:cNvSpPr>
          <p:nvPr>
            <p:ph type="body" sz="quarter" idx="10"/>
          </p:nvPr>
        </p:nvSpPr>
        <p:spPr/>
        <p:txBody>
          <a:bodyPr/>
          <a:lstStyle/>
          <a:p>
            <a:endParaRPr lang="es-ES" dirty="0"/>
          </a:p>
        </p:txBody>
      </p:sp>
      <p:sp>
        <p:nvSpPr>
          <p:cNvPr id="3" name="Marcador de texto 2">
            <a:extLst>
              <a:ext uri="{FF2B5EF4-FFF2-40B4-BE49-F238E27FC236}">
                <a16:creationId xmlns:a16="http://schemas.microsoft.com/office/drawing/2014/main" id="{538B5493-420B-0F9C-D99D-AC3D8E0774D3}"/>
              </a:ext>
            </a:extLst>
          </p:cNvPr>
          <p:cNvSpPr>
            <a:spLocks noGrp="1"/>
          </p:cNvSpPr>
          <p:nvPr>
            <p:ph type="body" sz="quarter" idx="11"/>
          </p:nvPr>
        </p:nvSpPr>
        <p:spPr/>
        <p:txBody>
          <a:bodyPr/>
          <a:lstStyle/>
          <a:p>
            <a:endParaRPr lang="es-ES"/>
          </a:p>
        </p:txBody>
      </p:sp>
      <p:sp>
        <p:nvSpPr>
          <p:cNvPr id="4" name="Marcador de texto 3">
            <a:extLst>
              <a:ext uri="{FF2B5EF4-FFF2-40B4-BE49-F238E27FC236}">
                <a16:creationId xmlns:a16="http://schemas.microsoft.com/office/drawing/2014/main" id="{1ABE5DAE-CA7E-B15A-F7D9-97410F39EECC}"/>
              </a:ext>
            </a:extLst>
          </p:cNvPr>
          <p:cNvSpPr>
            <a:spLocks noGrp="1"/>
          </p:cNvSpPr>
          <p:nvPr>
            <p:ph type="body" sz="quarter" idx="12"/>
          </p:nvPr>
        </p:nvSpPr>
        <p:spPr/>
        <p:txBody>
          <a:bodyPr/>
          <a:lstStyle/>
          <a:p>
            <a:endParaRPr lang="es-ES"/>
          </a:p>
        </p:txBody>
      </p:sp>
      <p:sp>
        <p:nvSpPr>
          <p:cNvPr id="5" name="Marcador de texto 4">
            <a:extLst>
              <a:ext uri="{FF2B5EF4-FFF2-40B4-BE49-F238E27FC236}">
                <a16:creationId xmlns:a16="http://schemas.microsoft.com/office/drawing/2014/main" id="{4A2EDCF5-6419-84C7-977F-84FA7F3C631E}"/>
              </a:ext>
            </a:extLst>
          </p:cNvPr>
          <p:cNvSpPr>
            <a:spLocks noGrp="1"/>
          </p:cNvSpPr>
          <p:nvPr>
            <p:ph type="body" sz="quarter" idx="13"/>
          </p:nvPr>
        </p:nvSpPr>
        <p:spPr/>
        <p:txBody>
          <a:bodyPr/>
          <a:lstStyle/>
          <a:p>
            <a:endParaRPr lang="es-ES"/>
          </a:p>
        </p:txBody>
      </p:sp>
    </p:spTree>
    <p:extLst>
      <p:ext uri="{BB962C8B-B14F-4D97-AF65-F5344CB8AC3E}">
        <p14:creationId xmlns:p14="http://schemas.microsoft.com/office/powerpoint/2010/main" val="1526803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C5413F12-5477-3AD0-B246-B4E15A2C4055}"/>
              </a:ext>
            </a:extLst>
          </p:cNvPr>
          <p:cNvSpPr txBox="1">
            <a:spLocks noChangeArrowheads="1"/>
          </p:cNvSpPr>
          <p:nvPr/>
        </p:nvSpPr>
        <p:spPr bwMode="auto">
          <a:xfrm>
            <a:off x="431800" y="1681163"/>
            <a:ext cx="543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Text i </a:t>
            </a:r>
            <a:r>
              <a:rPr lang="es-ES" altLang="en-US" sz="20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imatge</a:t>
            </a:r>
            <a:r>
              <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 a la </a:t>
            </a:r>
            <a:r>
              <a:rPr lang="es-ES" altLang="en-US" sz="2000" b="1" dirty="0" err="1">
                <a:solidFill>
                  <a:srgbClr val="1478A7"/>
                </a:solidFill>
                <a:latin typeface="Century Gothic" panose="020B0502020202020204" pitchFamily="34" charset="0"/>
                <a:ea typeface="Century Gothic" panose="020B0502020202020204" pitchFamily="34" charset="0"/>
                <a:cs typeface="Century Gothic" panose="020B0502020202020204" pitchFamily="34" charset="0"/>
              </a:rPr>
              <a:t>dreta</a:t>
            </a:r>
            <a:endParaRPr lang="es-ES" altLang="en-US" sz="2000" b="1" dirty="0">
              <a:solidFill>
                <a:srgbClr val="1478A7"/>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7" name="TextBox 3">
            <a:extLst>
              <a:ext uri="{FF2B5EF4-FFF2-40B4-BE49-F238E27FC236}">
                <a16:creationId xmlns:a16="http://schemas.microsoft.com/office/drawing/2014/main" id="{7BD94857-E563-44C9-E317-07EB1ADBA2D3}"/>
              </a:ext>
            </a:extLst>
          </p:cNvPr>
          <p:cNvSpPr txBox="1">
            <a:spLocks noChangeArrowheads="1"/>
          </p:cNvSpPr>
          <p:nvPr/>
        </p:nvSpPr>
        <p:spPr bwMode="auto">
          <a:xfrm>
            <a:off x="431800" y="2071688"/>
            <a:ext cx="55578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spcBef>
                <a:spcPts val="1000"/>
              </a:spcBef>
            </a:pP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ipsum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dolor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consectetur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adipiscing</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elit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Curabitur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efficitur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massa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sed mauris ultrices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pellentesque</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Quisque id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sollicitudin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libero.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Proin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dignissim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elit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nisi</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gravida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volutpat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Vivamus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auctor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fermentum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tortor, id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iaculis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dui</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fermentum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accumsan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Aliquam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mauris in leo pulvinar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pharetra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in in tortor. </a:t>
            </a:r>
          </a:p>
          <a:p>
            <a:pPr eaLnBrk="1" hangingPunct="1">
              <a:lnSpc>
                <a:spcPct val="150000"/>
              </a:lnSpc>
              <a:spcBef>
                <a:spcPts val="1000"/>
              </a:spcBef>
            </a:pP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Ut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mi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venenatis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dolor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ullamcorper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tempor</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nec</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sit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amet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lorem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Vivamus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non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cursus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ipsum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non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sagittis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diam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Ut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accumsan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gravida</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magna, id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bibendum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tortor ultrices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eget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Proin</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mattis</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dignissim</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leo in </a:t>
            </a:r>
            <a:r>
              <a:rPr lang="es-ES" altLang="en-US" sz="1200" dirty="0" err="1">
                <a:latin typeface="Century Gothic" panose="020B0502020202020204" pitchFamily="34" charset="0"/>
                <a:ea typeface="Century Gothic" panose="020B0502020202020204" pitchFamily="34" charset="0"/>
                <a:cs typeface="Century Gothic" panose="020B0502020202020204" pitchFamily="34" charset="0"/>
              </a:rPr>
              <a:t>tincidunt</a:t>
            </a:r>
            <a:r>
              <a:rPr lang="es-ES" altLang="en-US" sz="1200" dirty="0">
                <a:latin typeface="Century Gothic" panose="020B0502020202020204" pitchFamily="34" charset="0"/>
                <a:ea typeface="Century Gothic" panose="020B0502020202020204" pitchFamily="34" charset="0"/>
                <a:cs typeface="Century Gothic" panose="020B0502020202020204" pitchFamily="34" charset="0"/>
              </a:rPr>
              <a:t>. </a:t>
            </a:r>
          </a:p>
        </p:txBody>
      </p:sp>
      <p:pic>
        <p:nvPicPr>
          <p:cNvPr id="8" name="Picture 1">
            <a:extLst>
              <a:ext uri="{FF2B5EF4-FFF2-40B4-BE49-F238E27FC236}">
                <a16:creationId xmlns:a16="http://schemas.microsoft.com/office/drawing/2014/main" id="{A3C0BE09-F80D-5D8F-1F6F-C233709176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0938" y="1776413"/>
            <a:ext cx="53276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9B5A8E5-99D9-77CD-D030-6D9BDD7A5220}"/>
              </a:ext>
            </a:extLst>
          </p:cNvPr>
          <p:cNvSpPr txBox="1">
            <a:spLocks/>
          </p:cNvSpPr>
          <p:nvPr/>
        </p:nvSpPr>
        <p:spPr>
          <a:xfrm>
            <a:off x="431800" y="279400"/>
            <a:ext cx="11391900" cy="227013"/>
          </a:xfrm>
          <a:prstGeom prst="rect">
            <a:avLst/>
          </a:prstGeom>
        </p:spPr>
        <p:txBody>
          <a:bodyPr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s-ES" sz="1200" b="1" dirty="0" err="1">
                <a:solidFill>
                  <a:srgbClr val="52B5D9"/>
                </a:solidFill>
                <a:ea typeface="Century Gothic" charset="0"/>
                <a:cs typeface="Century Gothic" charset="0"/>
              </a:rPr>
              <a:t>Títol</a:t>
            </a:r>
            <a:r>
              <a:rPr lang="es-ES" sz="1200" b="1" dirty="0">
                <a:solidFill>
                  <a:srgbClr val="52B5D9"/>
                </a:solidFill>
                <a:ea typeface="Century Gothic" charset="0"/>
                <a:cs typeface="Century Gothic" charset="0"/>
              </a:rPr>
              <a:t> de nova </a:t>
            </a:r>
            <a:r>
              <a:rPr lang="es-ES" sz="1200" b="1" dirty="0" err="1">
                <a:solidFill>
                  <a:srgbClr val="52B5D9"/>
                </a:solidFill>
                <a:ea typeface="Century Gothic" charset="0"/>
                <a:cs typeface="Century Gothic" charset="0"/>
              </a:rPr>
              <a:t>secció</a:t>
            </a:r>
            <a:endParaRPr lang="es-ES" sz="1200" b="1" dirty="0">
              <a:solidFill>
                <a:srgbClr val="52B5D9"/>
              </a:solidFill>
              <a:ea typeface="Century Gothic" charset="0"/>
              <a:cs typeface="Century Gothic" charset="0"/>
            </a:endParaRPr>
          </a:p>
        </p:txBody>
      </p:sp>
    </p:spTree>
    <p:extLst>
      <p:ext uri="{BB962C8B-B14F-4D97-AF65-F5344CB8AC3E}">
        <p14:creationId xmlns:p14="http://schemas.microsoft.com/office/powerpoint/2010/main" val="20905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668A6A3-4C30-6846-2ABC-9768A7466F63}"/>
              </a:ext>
            </a:extLst>
          </p:cNvPr>
          <p:cNvSpPr>
            <a:spLocks noGrp="1"/>
          </p:cNvSpPr>
          <p:nvPr>
            <p:ph type="body" sz="quarter" idx="13"/>
          </p:nvPr>
        </p:nvSpPr>
        <p:spPr/>
        <p:txBody>
          <a:bodyPr/>
          <a:lstStyle/>
          <a:p>
            <a:endParaRPr lang="es-ES"/>
          </a:p>
        </p:txBody>
      </p:sp>
      <p:sp>
        <p:nvSpPr>
          <p:cNvPr id="3" name="Marcador de texto 2">
            <a:extLst>
              <a:ext uri="{FF2B5EF4-FFF2-40B4-BE49-F238E27FC236}">
                <a16:creationId xmlns:a16="http://schemas.microsoft.com/office/drawing/2014/main" id="{8E1399C4-BDA2-7DDD-4F62-73D6FA12AC73}"/>
              </a:ext>
            </a:extLst>
          </p:cNvPr>
          <p:cNvSpPr>
            <a:spLocks noGrp="1"/>
          </p:cNvSpPr>
          <p:nvPr>
            <p:ph type="body" sz="quarter" idx="14"/>
          </p:nvPr>
        </p:nvSpPr>
        <p:spPr/>
        <p:txBody>
          <a:bodyPr/>
          <a:lstStyle/>
          <a:p>
            <a:endParaRPr lang="es-ES"/>
          </a:p>
        </p:txBody>
      </p:sp>
      <p:sp>
        <p:nvSpPr>
          <p:cNvPr id="4" name="Marcador de texto 3">
            <a:extLst>
              <a:ext uri="{FF2B5EF4-FFF2-40B4-BE49-F238E27FC236}">
                <a16:creationId xmlns:a16="http://schemas.microsoft.com/office/drawing/2014/main" id="{A89F9488-89E9-82C0-5A12-2454C71FA198}"/>
              </a:ext>
            </a:extLst>
          </p:cNvPr>
          <p:cNvSpPr>
            <a:spLocks noGrp="1"/>
          </p:cNvSpPr>
          <p:nvPr>
            <p:ph type="body" sz="quarter" idx="15"/>
          </p:nvPr>
        </p:nvSpPr>
        <p:spPr/>
        <p:txBody>
          <a:bodyPr/>
          <a:lstStyle/>
          <a:p>
            <a:endParaRPr lang="es-ES"/>
          </a:p>
        </p:txBody>
      </p:sp>
      <p:sp>
        <p:nvSpPr>
          <p:cNvPr id="5" name="Marcador de posición de imagen 4">
            <a:extLst>
              <a:ext uri="{FF2B5EF4-FFF2-40B4-BE49-F238E27FC236}">
                <a16:creationId xmlns:a16="http://schemas.microsoft.com/office/drawing/2014/main" id="{D54C9414-65F4-6B30-F5D7-CE897D713CDF}"/>
              </a:ext>
            </a:extLst>
          </p:cNvPr>
          <p:cNvSpPr>
            <a:spLocks noGrp="1"/>
          </p:cNvSpPr>
          <p:nvPr>
            <p:ph type="pic" sz="quarter" idx="16"/>
          </p:nvPr>
        </p:nvSpPr>
        <p:spPr/>
      </p:sp>
    </p:spTree>
    <p:extLst>
      <p:ext uri="{BB962C8B-B14F-4D97-AF65-F5344CB8AC3E}">
        <p14:creationId xmlns:p14="http://schemas.microsoft.com/office/powerpoint/2010/main" val="631979243"/>
      </p:ext>
    </p:extLst>
  </p:cSld>
  <p:clrMapOvr>
    <a:masterClrMapping/>
  </p:clrMapOvr>
</p:sld>
</file>

<file path=ppt/theme/theme1.xml><?xml version="1.0" encoding="utf-8"?>
<a:theme xmlns:a="http://schemas.openxmlformats.org/drawingml/2006/main" name="01_Portada">
  <a:themeElements>
    <a:clrScheme name="middle blue">
      <a:dk1>
        <a:srgbClr val="000000"/>
      </a:dk1>
      <a:lt1>
        <a:srgbClr val="FFFFFF"/>
      </a:lt1>
      <a:dk2>
        <a:srgbClr val="44546A"/>
      </a:dk2>
      <a:lt2>
        <a:srgbClr val="E7E6E6"/>
      </a:lt2>
      <a:accent1>
        <a:srgbClr val="0F3063"/>
      </a:accent1>
      <a:accent2>
        <a:srgbClr val="1478A0"/>
      </a:accent2>
      <a:accent3>
        <a:srgbClr val="51B5D9"/>
      </a:accent3>
      <a:accent4>
        <a:srgbClr val="FF7369"/>
      </a:accent4>
      <a:accent5>
        <a:srgbClr val="F7B2B0"/>
      </a:accent5>
      <a:accent6>
        <a:srgbClr val="9CD3E2"/>
      </a:accent6>
      <a:hlink>
        <a:srgbClr val="4742E3"/>
      </a:hlink>
      <a:folHlink>
        <a:srgbClr val="0074E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middle blue">
      <a:dk1>
        <a:srgbClr val="000000"/>
      </a:dk1>
      <a:lt1>
        <a:srgbClr val="FFFFFF"/>
      </a:lt1>
      <a:dk2>
        <a:srgbClr val="44546A"/>
      </a:dk2>
      <a:lt2>
        <a:srgbClr val="E7E6E6"/>
      </a:lt2>
      <a:accent1>
        <a:srgbClr val="0F3063"/>
      </a:accent1>
      <a:accent2>
        <a:srgbClr val="1478A0"/>
      </a:accent2>
      <a:accent3>
        <a:srgbClr val="51B5D9"/>
      </a:accent3>
      <a:accent4>
        <a:srgbClr val="FF7369"/>
      </a:accent4>
      <a:accent5>
        <a:srgbClr val="F7B2B0"/>
      </a:accent5>
      <a:accent6>
        <a:srgbClr val="9CD3E2"/>
      </a:accent6>
      <a:hlink>
        <a:srgbClr val="4742E3"/>
      </a:hlink>
      <a:folHlink>
        <a:srgbClr val="0074E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GOV_presentation_ppt_" id="{982EAA90-3C90-614A-BE8B-21996A04D9FA}" vid="{0A537C42-240D-024B-9E79-E8A30066484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02_Pàgina capíto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3_Pàgina interior_opció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4_Pàgina interior_opció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5_Pàgina interior_opció 3">
  <a:themeElements>
    <a:clrScheme name="middle blue">
      <a:dk1>
        <a:srgbClr val="000000"/>
      </a:dk1>
      <a:lt1>
        <a:srgbClr val="FFFFFF"/>
      </a:lt1>
      <a:dk2>
        <a:srgbClr val="44546A"/>
      </a:dk2>
      <a:lt2>
        <a:srgbClr val="E7E6E6"/>
      </a:lt2>
      <a:accent1>
        <a:srgbClr val="0F3063"/>
      </a:accent1>
      <a:accent2>
        <a:srgbClr val="1478A0"/>
      </a:accent2>
      <a:accent3>
        <a:srgbClr val="51B5D9"/>
      </a:accent3>
      <a:accent4>
        <a:srgbClr val="FF7369"/>
      </a:accent4>
      <a:accent5>
        <a:srgbClr val="F7B2B0"/>
      </a:accent5>
      <a:accent6>
        <a:srgbClr val="9CD3E2"/>
      </a:accent6>
      <a:hlink>
        <a:srgbClr val="4742E3"/>
      </a:hlink>
      <a:folHlink>
        <a:srgbClr val="0074E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6_Pàgina interior_opció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07_Pàgina interior_opció 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08_Pàgina interior_opció 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middle blue">
      <a:dk1>
        <a:srgbClr val="000000"/>
      </a:dk1>
      <a:lt1>
        <a:srgbClr val="FFFFFF"/>
      </a:lt1>
      <a:dk2>
        <a:srgbClr val="44546A"/>
      </a:dk2>
      <a:lt2>
        <a:srgbClr val="E7E6E6"/>
      </a:lt2>
      <a:accent1>
        <a:srgbClr val="0F3063"/>
      </a:accent1>
      <a:accent2>
        <a:srgbClr val="1478A0"/>
      </a:accent2>
      <a:accent3>
        <a:srgbClr val="51B5D9"/>
      </a:accent3>
      <a:accent4>
        <a:srgbClr val="FF7369"/>
      </a:accent4>
      <a:accent5>
        <a:srgbClr val="F7B2B0"/>
      </a:accent5>
      <a:accent6>
        <a:srgbClr val="9CD3E2"/>
      </a:accent6>
      <a:hlink>
        <a:srgbClr val="4742E3"/>
      </a:hlink>
      <a:folHlink>
        <a:srgbClr val="0074E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GOV_presentation_ppt_" id="{982EAA90-3C90-614A-BE8B-21996A04D9FA}" vid="{0A537C42-240D-024B-9E79-E8A30066484C}"/>
    </a:ext>
  </a:extLst>
</a:theme>
</file>

<file path=docProps/app.xml><?xml version="1.0" encoding="utf-8"?>
<Properties xmlns="http://schemas.openxmlformats.org/officeDocument/2006/extended-properties" xmlns:vt="http://schemas.openxmlformats.org/officeDocument/2006/docPropsVTypes">
  <Template/>
  <TotalTime>4489</TotalTime>
  <Words>666</Words>
  <Application>Microsoft Office PowerPoint</Application>
  <PresentationFormat>Pantalla panoràmica</PresentationFormat>
  <Paragraphs>41</Paragraphs>
  <Slides>20</Slides>
  <Notes>4</Notes>
  <HiddenSlides>0</HiddenSlides>
  <MMClips>0</MMClips>
  <ScaleCrop>false</ScaleCrop>
  <HeadingPairs>
    <vt:vector size="6" baseType="variant">
      <vt:variant>
        <vt:lpstr>Tipus de lletra utilitzats</vt:lpstr>
      </vt:variant>
      <vt:variant>
        <vt:i4>5</vt:i4>
      </vt:variant>
      <vt:variant>
        <vt:lpstr>Tema</vt:lpstr>
      </vt:variant>
      <vt:variant>
        <vt:i4>10</vt:i4>
      </vt:variant>
      <vt:variant>
        <vt:lpstr>Títols de les diapositives</vt:lpstr>
      </vt:variant>
      <vt:variant>
        <vt:i4>20</vt:i4>
      </vt:variant>
    </vt:vector>
  </HeadingPairs>
  <TitlesOfParts>
    <vt:vector size="35" baseType="lpstr">
      <vt:lpstr>Arial</vt:lpstr>
      <vt:lpstr>Calibri</vt:lpstr>
      <vt:lpstr>Calibri Light</vt:lpstr>
      <vt:lpstr>Century Gothic</vt:lpstr>
      <vt:lpstr>Century Gothic</vt:lpstr>
      <vt:lpstr>01_Portada</vt:lpstr>
      <vt:lpstr>02_Pàgina capítol</vt:lpstr>
      <vt:lpstr>03_Pàgina interior_opció 1</vt:lpstr>
      <vt:lpstr>04_Pàgina interior_opció 2</vt:lpstr>
      <vt:lpstr>05_Pàgina interior_opció 3</vt:lpstr>
      <vt:lpstr>06_Pàgina interior_opció 4</vt:lpstr>
      <vt:lpstr>07_Pàgina interior_opció 5</vt:lpstr>
      <vt:lpstr>08_Pàgina interior_opció 6</vt:lpstr>
      <vt:lpstr>Office Theme</vt:lpstr>
      <vt:lpstr>1_Office Theme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Títol de la presentació</dc:title>
  <dc:subject/>
  <dc:creator>Microsoft Office User</dc:creator>
  <cp:keywords/>
  <dc:description/>
  <cp:lastModifiedBy>Bustos Salvador, Ferran</cp:lastModifiedBy>
  <cp:revision>107</cp:revision>
  <cp:lastPrinted>2023-03-14T17:11:51Z</cp:lastPrinted>
  <dcterms:created xsi:type="dcterms:W3CDTF">2022-05-02T12:37:30Z</dcterms:created>
  <dcterms:modified xsi:type="dcterms:W3CDTF">2024-04-25T10:21:00Z</dcterms:modified>
  <cp:category/>
</cp:coreProperties>
</file>